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326" r:id="rId4"/>
    <p:sldId id="335" r:id="rId5"/>
    <p:sldId id="333" r:id="rId6"/>
    <p:sldId id="328" r:id="rId7"/>
    <p:sldId id="329" r:id="rId8"/>
    <p:sldId id="336" r:id="rId9"/>
    <p:sldId id="330" r:id="rId10"/>
    <p:sldId id="331" r:id="rId11"/>
    <p:sldId id="337" r:id="rId12"/>
    <p:sldId id="338" r:id="rId13"/>
    <p:sldId id="332" r:id="rId14"/>
    <p:sldId id="334" r:id="rId15"/>
  </p:sldIdLst>
  <p:sldSz cx="12192000" cy="6858000"/>
  <p:notesSz cx="6858000" cy="9144000"/>
  <p:defaultText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981D"/>
    <a:srgbClr val="0115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9FA20A-0BD6-CA48-8E1A-02450D2229BF}" v="1" dt="2020-12-11T16:14:31.0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709"/>
  </p:normalViewPr>
  <p:slideViewPr>
    <p:cSldViewPr snapToGrid="0" snapToObjects="1">
      <p:cViewPr varScale="1">
        <p:scale>
          <a:sx n="82" d="100"/>
          <a:sy n="82" d="100"/>
        </p:scale>
        <p:origin x="11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26"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318" userId="d436127b-fced-4230-8167-98453141e6cf" providerId="ADAL" clId="{706F830E-B416-41D7-B39E-35D3DFD012CF}"/>
    <pc:docChg chg="undo custSel addSld delSld modSld sldOrd">
      <pc:chgData name="318" userId="d436127b-fced-4230-8167-98453141e6cf" providerId="ADAL" clId="{706F830E-B416-41D7-B39E-35D3DFD012CF}" dt="2020-12-09T05:12:45.380" v="1544" actId="1440"/>
      <pc:docMkLst>
        <pc:docMk/>
      </pc:docMkLst>
      <pc:sldChg chg="addSp delSp modSp mod">
        <pc:chgData name="318" userId="d436127b-fced-4230-8167-98453141e6cf" providerId="ADAL" clId="{706F830E-B416-41D7-B39E-35D3DFD012CF}" dt="2020-12-09T04:15:57.091" v="7" actId="478"/>
        <pc:sldMkLst>
          <pc:docMk/>
          <pc:sldMk cId="2783983522" sldId="256"/>
        </pc:sldMkLst>
        <pc:grpChg chg="del">
          <ac:chgData name="318" userId="d436127b-fced-4230-8167-98453141e6cf" providerId="ADAL" clId="{706F830E-B416-41D7-B39E-35D3DFD012CF}" dt="2020-12-09T04:15:44.164" v="5" actId="478"/>
          <ac:grpSpMkLst>
            <pc:docMk/>
            <pc:sldMk cId="2783983522" sldId="256"/>
            <ac:grpSpMk id="4" creationId="{456B89AC-F796-461E-A181-AACF235559C0}"/>
          </ac:grpSpMkLst>
        </pc:grpChg>
        <pc:picChg chg="del">
          <ac:chgData name="318" userId="d436127b-fced-4230-8167-98453141e6cf" providerId="ADAL" clId="{706F830E-B416-41D7-B39E-35D3DFD012CF}" dt="2020-12-09T04:15:57.091" v="7" actId="478"/>
          <ac:picMkLst>
            <pc:docMk/>
            <pc:sldMk cId="2783983522" sldId="256"/>
            <ac:picMk id="3" creationId="{FBFC0B5A-3D58-4C31-A8ED-35B187304BE7}"/>
          </ac:picMkLst>
        </pc:picChg>
        <pc:picChg chg="add mod ord">
          <ac:chgData name="318" userId="d436127b-fced-4230-8167-98453141e6cf" providerId="ADAL" clId="{706F830E-B416-41D7-B39E-35D3DFD012CF}" dt="2020-12-09T04:15:50.484" v="6" actId="14100"/>
          <ac:picMkLst>
            <pc:docMk/>
            <pc:sldMk cId="2783983522" sldId="256"/>
            <ac:picMk id="5" creationId="{C0B6A2F6-09BE-40CA-94F8-93D1A9DF960E}"/>
          </ac:picMkLst>
        </pc:picChg>
        <pc:picChg chg="del">
          <ac:chgData name="318" userId="d436127b-fced-4230-8167-98453141e6cf" providerId="ADAL" clId="{706F830E-B416-41D7-B39E-35D3DFD012CF}" dt="2020-12-09T04:15:04.219" v="0" actId="478"/>
          <ac:picMkLst>
            <pc:docMk/>
            <pc:sldMk cId="2783983522" sldId="256"/>
            <ac:picMk id="1028" creationId="{ABE0A73E-C702-475D-AEEE-CB43BF360CE0}"/>
          </ac:picMkLst>
        </pc:picChg>
      </pc:sldChg>
      <pc:sldChg chg="modSp">
        <pc:chgData name="318" userId="d436127b-fced-4230-8167-98453141e6cf" providerId="ADAL" clId="{706F830E-B416-41D7-B39E-35D3DFD012CF}" dt="2020-12-09T05:12:45.380" v="1544" actId="1440"/>
        <pc:sldMkLst>
          <pc:docMk/>
          <pc:sldMk cId="3847237807" sldId="257"/>
        </pc:sldMkLst>
        <pc:spChg chg="mod">
          <ac:chgData name="318" userId="d436127b-fced-4230-8167-98453141e6cf" providerId="ADAL" clId="{706F830E-B416-41D7-B39E-35D3DFD012CF}" dt="2020-12-09T04:42:54.225" v="1003" actId="404"/>
          <ac:spMkLst>
            <pc:docMk/>
            <pc:sldMk cId="3847237807" sldId="257"/>
            <ac:spMk id="12" creationId="{D2E686E5-DB8E-E84B-BC5F-76521F3491DE}"/>
          </ac:spMkLst>
        </pc:spChg>
        <pc:picChg chg="mod">
          <ac:chgData name="318" userId="d436127b-fced-4230-8167-98453141e6cf" providerId="ADAL" clId="{706F830E-B416-41D7-B39E-35D3DFD012CF}" dt="2020-12-09T05:12:45.380" v="1544" actId="1440"/>
          <ac:picMkLst>
            <pc:docMk/>
            <pc:sldMk cId="3847237807" sldId="257"/>
            <ac:picMk id="1026" creationId="{563B17C9-E457-1846-831E-88CD3331D418}"/>
          </ac:picMkLst>
        </pc:picChg>
      </pc:sldChg>
      <pc:sldChg chg="delSp modSp mod modAnim">
        <pc:chgData name="318" userId="d436127b-fced-4230-8167-98453141e6cf" providerId="ADAL" clId="{706F830E-B416-41D7-B39E-35D3DFD012CF}" dt="2020-12-09T04:17:28.866" v="22" actId="1076"/>
        <pc:sldMkLst>
          <pc:docMk/>
          <pc:sldMk cId="3845643340" sldId="258"/>
        </pc:sldMkLst>
        <pc:spChg chg="mod">
          <ac:chgData name="318" userId="d436127b-fced-4230-8167-98453141e6cf" providerId="ADAL" clId="{706F830E-B416-41D7-B39E-35D3DFD012CF}" dt="2020-12-09T04:17:28.866" v="22" actId="1076"/>
          <ac:spMkLst>
            <pc:docMk/>
            <pc:sldMk cId="3845643340" sldId="258"/>
            <ac:spMk id="4" creationId="{B7C58739-0AFD-194B-A207-13500DF76F66}"/>
          </ac:spMkLst>
        </pc:spChg>
        <pc:spChg chg="del">
          <ac:chgData name="318" userId="d436127b-fced-4230-8167-98453141e6cf" providerId="ADAL" clId="{706F830E-B416-41D7-B39E-35D3DFD012CF}" dt="2020-12-09T04:17:20.643" v="18" actId="478"/>
          <ac:spMkLst>
            <pc:docMk/>
            <pc:sldMk cId="3845643340" sldId="258"/>
            <ac:spMk id="12" creationId="{D2E686E5-DB8E-E84B-BC5F-76521F3491DE}"/>
          </ac:spMkLst>
        </pc:spChg>
        <pc:picChg chg="mod">
          <ac:chgData name="318" userId="d436127b-fced-4230-8167-98453141e6cf" providerId="ADAL" clId="{706F830E-B416-41D7-B39E-35D3DFD012CF}" dt="2020-12-09T04:17:26.613" v="21" actId="1037"/>
          <ac:picMkLst>
            <pc:docMk/>
            <pc:sldMk cId="3845643340" sldId="258"/>
            <ac:picMk id="3" creationId="{C003A3B5-6B94-9C41-8A14-79BDC62E1FCB}"/>
          </ac:picMkLst>
        </pc:picChg>
      </pc:sldChg>
      <pc:sldChg chg="addSp delSp modSp mod delAnim">
        <pc:chgData name="318" userId="d436127b-fced-4230-8167-98453141e6cf" providerId="ADAL" clId="{706F830E-B416-41D7-B39E-35D3DFD012CF}" dt="2020-12-09T04:42:01.067" v="950" actId="123"/>
        <pc:sldMkLst>
          <pc:docMk/>
          <pc:sldMk cId="4209536138" sldId="259"/>
        </pc:sldMkLst>
        <pc:spChg chg="del">
          <ac:chgData name="318" userId="d436127b-fced-4230-8167-98453141e6cf" providerId="ADAL" clId="{706F830E-B416-41D7-B39E-35D3DFD012CF}" dt="2020-12-09T04:30:13.193" v="296" actId="478"/>
          <ac:spMkLst>
            <pc:docMk/>
            <pc:sldMk cId="4209536138" sldId="259"/>
            <ac:spMk id="4" creationId="{B7C58739-0AFD-194B-A207-13500DF76F66}"/>
          </ac:spMkLst>
        </pc:spChg>
        <pc:spChg chg="add mod">
          <ac:chgData name="318" userId="d436127b-fced-4230-8167-98453141e6cf" providerId="ADAL" clId="{706F830E-B416-41D7-B39E-35D3DFD012CF}" dt="2020-12-09T04:40:50.519" v="739" actId="14100"/>
          <ac:spMkLst>
            <pc:docMk/>
            <pc:sldMk cId="4209536138" sldId="259"/>
            <ac:spMk id="5" creationId="{EA78222D-F636-44B8-BFBD-8135EDAD4FBD}"/>
          </ac:spMkLst>
        </pc:spChg>
        <pc:spChg chg="mod">
          <ac:chgData name="318" userId="d436127b-fced-4230-8167-98453141e6cf" providerId="ADAL" clId="{706F830E-B416-41D7-B39E-35D3DFD012CF}" dt="2020-12-09T04:30:09.712" v="294" actId="20577"/>
          <ac:spMkLst>
            <pc:docMk/>
            <pc:sldMk cId="4209536138" sldId="259"/>
            <ac:spMk id="7" creationId="{6445F99C-B6C8-CE45-9905-F98FA6EFE78A}"/>
          </ac:spMkLst>
        </pc:spChg>
        <pc:spChg chg="add mod">
          <ac:chgData name="318" userId="d436127b-fced-4230-8167-98453141e6cf" providerId="ADAL" clId="{706F830E-B416-41D7-B39E-35D3DFD012CF}" dt="2020-12-09T04:40:47.163" v="738" actId="123"/>
          <ac:spMkLst>
            <pc:docMk/>
            <pc:sldMk cId="4209536138" sldId="259"/>
            <ac:spMk id="9" creationId="{CAD236FA-FD75-4222-82A5-A560E2E94864}"/>
          </ac:spMkLst>
        </pc:spChg>
        <pc:spChg chg="add mod">
          <ac:chgData name="318" userId="d436127b-fced-4230-8167-98453141e6cf" providerId="ADAL" clId="{706F830E-B416-41D7-B39E-35D3DFD012CF}" dt="2020-12-09T04:41:39.597" v="808" actId="20577"/>
          <ac:spMkLst>
            <pc:docMk/>
            <pc:sldMk cId="4209536138" sldId="259"/>
            <ac:spMk id="11" creationId="{281924C4-3A59-45E4-B24A-4617E6E791C7}"/>
          </ac:spMkLst>
        </pc:spChg>
        <pc:spChg chg="add mod">
          <ac:chgData name="318" userId="d436127b-fced-4230-8167-98453141e6cf" providerId="ADAL" clId="{706F830E-B416-41D7-B39E-35D3DFD012CF}" dt="2020-12-09T04:42:01.067" v="950" actId="123"/>
          <ac:spMkLst>
            <pc:docMk/>
            <pc:sldMk cId="4209536138" sldId="259"/>
            <ac:spMk id="12" creationId="{A16C0B80-D31D-48A0-863E-12AFF334E3CD}"/>
          </ac:spMkLst>
        </pc:spChg>
        <pc:picChg chg="add mod ord">
          <ac:chgData name="318" userId="d436127b-fced-4230-8167-98453141e6cf" providerId="ADAL" clId="{706F830E-B416-41D7-B39E-35D3DFD012CF}" dt="2020-12-09T04:37:44.935" v="300" actId="167"/>
          <ac:picMkLst>
            <pc:docMk/>
            <pc:sldMk cId="4209536138" sldId="259"/>
            <ac:picMk id="3" creationId="{9319B8F0-89A7-43D3-9CD0-25FB498D8491}"/>
          </ac:picMkLst>
        </pc:picChg>
        <pc:picChg chg="del">
          <ac:chgData name="318" userId="d436127b-fced-4230-8167-98453141e6cf" providerId="ADAL" clId="{706F830E-B416-41D7-B39E-35D3DFD012CF}" dt="2020-12-09T04:30:11.601" v="295" actId="478"/>
          <ac:picMkLst>
            <pc:docMk/>
            <pc:sldMk cId="4209536138" sldId="259"/>
            <ac:picMk id="3078" creationId="{4D74D17B-AFE5-E147-8F7E-910F7B76F47C}"/>
          </ac:picMkLst>
        </pc:picChg>
      </pc:sldChg>
      <pc:sldChg chg="del">
        <pc:chgData name="318" userId="d436127b-fced-4230-8167-98453141e6cf" providerId="ADAL" clId="{706F830E-B416-41D7-B39E-35D3DFD012CF}" dt="2020-12-09T04:42:23.290" v="951" actId="47"/>
        <pc:sldMkLst>
          <pc:docMk/>
          <pc:sldMk cId="2996577959" sldId="260"/>
        </pc:sldMkLst>
      </pc:sldChg>
      <pc:sldChg chg="del">
        <pc:chgData name="318" userId="d436127b-fced-4230-8167-98453141e6cf" providerId="ADAL" clId="{706F830E-B416-41D7-B39E-35D3DFD012CF}" dt="2020-12-09T04:42:23.290" v="951" actId="47"/>
        <pc:sldMkLst>
          <pc:docMk/>
          <pc:sldMk cId="1192007872" sldId="261"/>
        </pc:sldMkLst>
      </pc:sldChg>
      <pc:sldChg chg="del">
        <pc:chgData name="318" userId="d436127b-fced-4230-8167-98453141e6cf" providerId="ADAL" clId="{706F830E-B416-41D7-B39E-35D3DFD012CF}" dt="2020-12-09T04:42:23.290" v="951" actId="47"/>
        <pc:sldMkLst>
          <pc:docMk/>
          <pc:sldMk cId="1555847338" sldId="262"/>
        </pc:sldMkLst>
      </pc:sldChg>
      <pc:sldChg chg="del">
        <pc:chgData name="318" userId="d436127b-fced-4230-8167-98453141e6cf" providerId="ADAL" clId="{706F830E-B416-41D7-B39E-35D3DFD012CF}" dt="2020-12-09T04:42:23.290" v="951" actId="47"/>
        <pc:sldMkLst>
          <pc:docMk/>
          <pc:sldMk cId="1906407465" sldId="263"/>
        </pc:sldMkLst>
      </pc:sldChg>
      <pc:sldChg chg="del">
        <pc:chgData name="318" userId="d436127b-fced-4230-8167-98453141e6cf" providerId="ADAL" clId="{706F830E-B416-41D7-B39E-35D3DFD012CF}" dt="2020-12-09T04:42:23.290" v="951" actId="47"/>
        <pc:sldMkLst>
          <pc:docMk/>
          <pc:sldMk cId="2327312710" sldId="264"/>
        </pc:sldMkLst>
      </pc:sldChg>
      <pc:sldChg chg="del">
        <pc:chgData name="318" userId="d436127b-fced-4230-8167-98453141e6cf" providerId="ADAL" clId="{706F830E-B416-41D7-B39E-35D3DFD012CF}" dt="2020-12-09T04:42:23.290" v="951" actId="47"/>
        <pc:sldMkLst>
          <pc:docMk/>
          <pc:sldMk cId="721628930" sldId="265"/>
        </pc:sldMkLst>
      </pc:sldChg>
      <pc:sldChg chg="del">
        <pc:chgData name="318" userId="d436127b-fced-4230-8167-98453141e6cf" providerId="ADAL" clId="{706F830E-B416-41D7-B39E-35D3DFD012CF}" dt="2020-12-09T04:42:23.290" v="951" actId="47"/>
        <pc:sldMkLst>
          <pc:docMk/>
          <pc:sldMk cId="1577424110" sldId="266"/>
        </pc:sldMkLst>
      </pc:sldChg>
      <pc:sldChg chg="del">
        <pc:chgData name="318" userId="d436127b-fced-4230-8167-98453141e6cf" providerId="ADAL" clId="{706F830E-B416-41D7-B39E-35D3DFD012CF}" dt="2020-12-09T04:42:23.290" v="951" actId="47"/>
        <pc:sldMkLst>
          <pc:docMk/>
          <pc:sldMk cId="3030843728" sldId="267"/>
        </pc:sldMkLst>
      </pc:sldChg>
      <pc:sldChg chg="del">
        <pc:chgData name="318" userId="d436127b-fced-4230-8167-98453141e6cf" providerId="ADAL" clId="{706F830E-B416-41D7-B39E-35D3DFD012CF}" dt="2020-12-09T04:42:23.290" v="951" actId="47"/>
        <pc:sldMkLst>
          <pc:docMk/>
          <pc:sldMk cId="101667061" sldId="268"/>
        </pc:sldMkLst>
      </pc:sldChg>
      <pc:sldChg chg="del">
        <pc:chgData name="318" userId="d436127b-fced-4230-8167-98453141e6cf" providerId="ADAL" clId="{706F830E-B416-41D7-B39E-35D3DFD012CF}" dt="2020-12-09T04:42:23.290" v="951" actId="47"/>
        <pc:sldMkLst>
          <pc:docMk/>
          <pc:sldMk cId="1985207868" sldId="269"/>
        </pc:sldMkLst>
      </pc:sldChg>
      <pc:sldChg chg="del">
        <pc:chgData name="318" userId="d436127b-fced-4230-8167-98453141e6cf" providerId="ADAL" clId="{706F830E-B416-41D7-B39E-35D3DFD012CF}" dt="2020-12-09T04:42:23.290" v="951" actId="47"/>
        <pc:sldMkLst>
          <pc:docMk/>
          <pc:sldMk cId="3687564299" sldId="270"/>
        </pc:sldMkLst>
      </pc:sldChg>
      <pc:sldChg chg="del">
        <pc:chgData name="318" userId="d436127b-fced-4230-8167-98453141e6cf" providerId="ADAL" clId="{706F830E-B416-41D7-B39E-35D3DFD012CF}" dt="2020-12-09T04:42:23.290" v="951" actId="47"/>
        <pc:sldMkLst>
          <pc:docMk/>
          <pc:sldMk cId="1284331433" sldId="271"/>
        </pc:sldMkLst>
      </pc:sldChg>
      <pc:sldChg chg="del">
        <pc:chgData name="318" userId="d436127b-fced-4230-8167-98453141e6cf" providerId="ADAL" clId="{706F830E-B416-41D7-B39E-35D3DFD012CF}" dt="2020-12-09T04:42:23.290" v="951" actId="47"/>
        <pc:sldMkLst>
          <pc:docMk/>
          <pc:sldMk cId="1169159806" sldId="272"/>
        </pc:sldMkLst>
      </pc:sldChg>
      <pc:sldChg chg="del">
        <pc:chgData name="318" userId="d436127b-fced-4230-8167-98453141e6cf" providerId="ADAL" clId="{706F830E-B416-41D7-B39E-35D3DFD012CF}" dt="2020-12-09T04:42:23.290" v="951" actId="47"/>
        <pc:sldMkLst>
          <pc:docMk/>
          <pc:sldMk cId="4254546020" sldId="273"/>
        </pc:sldMkLst>
      </pc:sldChg>
      <pc:sldChg chg="del">
        <pc:chgData name="318" userId="d436127b-fced-4230-8167-98453141e6cf" providerId="ADAL" clId="{706F830E-B416-41D7-B39E-35D3DFD012CF}" dt="2020-12-09T04:42:23.290" v="951" actId="47"/>
        <pc:sldMkLst>
          <pc:docMk/>
          <pc:sldMk cId="3081940490" sldId="274"/>
        </pc:sldMkLst>
      </pc:sldChg>
      <pc:sldChg chg="del">
        <pc:chgData name="318" userId="d436127b-fced-4230-8167-98453141e6cf" providerId="ADAL" clId="{706F830E-B416-41D7-B39E-35D3DFD012CF}" dt="2020-12-09T04:42:23.290" v="951" actId="47"/>
        <pc:sldMkLst>
          <pc:docMk/>
          <pc:sldMk cId="764026188" sldId="275"/>
        </pc:sldMkLst>
      </pc:sldChg>
      <pc:sldChg chg="del">
        <pc:chgData name="318" userId="d436127b-fced-4230-8167-98453141e6cf" providerId="ADAL" clId="{706F830E-B416-41D7-B39E-35D3DFD012CF}" dt="2020-12-09T04:42:23.290" v="951" actId="47"/>
        <pc:sldMkLst>
          <pc:docMk/>
          <pc:sldMk cId="3967230836" sldId="276"/>
        </pc:sldMkLst>
      </pc:sldChg>
      <pc:sldChg chg="del">
        <pc:chgData name="318" userId="d436127b-fced-4230-8167-98453141e6cf" providerId="ADAL" clId="{706F830E-B416-41D7-B39E-35D3DFD012CF}" dt="2020-12-09T04:42:23.290" v="951" actId="47"/>
        <pc:sldMkLst>
          <pc:docMk/>
          <pc:sldMk cId="3009305519" sldId="277"/>
        </pc:sldMkLst>
      </pc:sldChg>
      <pc:sldChg chg="del">
        <pc:chgData name="318" userId="d436127b-fced-4230-8167-98453141e6cf" providerId="ADAL" clId="{706F830E-B416-41D7-B39E-35D3DFD012CF}" dt="2020-12-09T04:42:23.290" v="951" actId="47"/>
        <pc:sldMkLst>
          <pc:docMk/>
          <pc:sldMk cId="2083726242" sldId="278"/>
        </pc:sldMkLst>
      </pc:sldChg>
      <pc:sldChg chg="del">
        <pc:chgData name="318" userId="d436127b-fced-4230-8167-98453141e6cf" providerId="ADAL" clId="{706F830E-B416-41D7-B39E-35D3DFD012CF}" dt="2020-12-09T04:42:23.290" v="951" actId="47"/>
        <pc:sldMkLst>
          <pc:docMk/>
          <pc:sldMk cId="623264805" sldId="279"/>
        </pc:sldMkLst>
      </pc:sldChg>
      <pc:sldChg chg="del">
        <pc:chgData name="318" userId="d436127b-fced-4230-8167-98453141e6cf" providerId="ADAL" clId="{706F830E-B416-41D7-B39E-35D3DFD012CF}" dt="2020-12-09T04:42:23.290" v="951" actId="47"/>
        <pc:sldMkLst>
          <pc:docMk/>
          <pc:sldMk cId="3596022749" sldId="280"/>
        </pc:sldMkLst>
      </pc:sldChg>
      <pc:sldChg chg="del">
        <pc:chgData name="318" userId="d436127b-fced-4230-8167-98453141e6cf" providerId="ADAL" clId="{706F830E-B416-41D7-B39E-35D3DFD012CF}" dt="2020-12-09T04:42:23.290" v="951" actId="47"/>
        <pc:sldMkLst>
          <pc:docMk/>
          <pc:sldMk cId="1715794118" sldId="281"/>
        </pc:sldMkLst>
      </pc:sldChg>
      <pc:sldChg chg="addSp delSp modSp mod">
        <pc:chgData name="318" userId="d436127b-fced-4230-8167-98453141e6cf" providerId="ADAL" clId="{706F830E-B416-41D7-B39E-35D3DFD012CF}" dt="2020-12-09T05:04:36.638" v="1342" actId="14826"/>
        <pc:sldMkLst>
          <pc:docMk/>
          <pc:sldMk cId="1069346873" sldId="282"/>
        </pc:sldMkLst>
        <pc:spChg chg="del mod">
          <ac:chgData name="318" userId="d436127b-fced-4230-8167-98453141e6cf" providerId="ADAL" clId="{706F830E-B416-41D7-B39E-35D3DFD012CF}" dt="2020-12-09T04:44:15.140" v="1010" actId="478"/>
          <ac:spMkLst>
            <pc:docMk/>
            <pc:sldMk cId="1069346873" sldId="282"/>
            <ac:spMk id="8" creationId="{A9B592A5-C11C-724A-BC80-2432E4C91ADA}"/>
          </ac:spMkLst>
        </pc:spChg>
        <pc:spChg chg="del">
          <ac:chgData name="318" userId="d436127b-fced-4230-8167-98453141e6cf" providerId="ADAL" clId="{706F830E-B416-41D7-B39E-35D3DFD012CF}" dt="2020-12-09T04:44:11.732" v="1009" actId="478"/>
          <ac:spMkLst>
            <pc:docMk/>
            <pc:sldMk cId="1069346873" sldId="282"/>
            <ac:spMk id="10" creationId="{A0B750F3-6DC1-B340-8C02-E839563916E0}"/>
          </ac:spMkLst>
        </pc:spChg>
        <pc:spChg chg="del">
          <ac:chgData name="318" userId="d436127b-fced-4230-8167-98453141e6cf" providerId="ADAL" clId="{706F830E-B416-41D7-B39E-35D3DFD012CF}" dt="2020-12-09T04:44:17.908" v="1011" actId="478"/>
          <ac:spMkLst>
            <pc:docMk/>
            <pc:sldMk cId="1069346873" sldId="282"/>
            <ac:spMk id="12" creationId="{D2E686E5-DB8E-E84B-BC5F-76521F3491DE}"/>
          </ac:spMkLst>
        </pc:spChg>
        <pc:picChg chg="add mod ord">
          <ac:chgData name="318" userId="d436127b-fced-4230-8167-98453141e6cf" providerId="ADAL" clId="{706F830E-B416-41D7-B39E-35D3DFD012CF}" dt="2020-12-09T05:04:36.638" v="1342" actId="14826"/>
          <ac:picMkLst>
            <pc:docMk/>
            <pc:sldMk cId="1069346873" sldId="282"/>
            <ac:picMk id="3" creationId="{06800362-B8EA-4DE2-8303-C0A0615A8A80}"/>
          </ac:picMkLst>
        </pc:picChg>
        <pc:picChg chg="del">
          <ac:chgData name="318" userId="d436127b-fced-4230-8167-98453141e6cf" providerId="ADAL" clId="{706F830E-B416-41D7-B39E-35D3DFD012CF}" dt="2020-12-09T04:43:08.628" v="1004" actId="478"/>
          <ac:picMkLst>
            <pc:docMk/>
            <pc:sldMk cId="1069346873" sldId="282"/>
            <ac:picMk id="6" creationId="{6608121D-CE6D-9147-B27B-9154F72279FE}"/>
          </ac:picMkLst>
        </pc:picChg>
      </pc:sldChg>
      <pc:sldChg chg="del">
        <pc:chgData name="318" userId="d436127b-fced-4230-8167-98453141e6cf" providerId="ADAL" clId="{706F830E-B416-41D7-B39E-35D3DFD012CF}" dt="2020-12-09T04:42:23.290" v="951" actId="47"/>
        <pc:sldMkLst>
          <pc:docMk/>
          <pc:sldMk cId="3049272910" sldId="283"/>
        </pc:sldMkLst>
      </pc:sldChg>
      <pc:sldChg chg="addSp delSp modSp mod modAnim">
        <pc:chgData name="318" userId="d436127b-fced-4230-8167-98453141e6cf" providerId="ADAL" clId="{706F830E-B416-41D7-B39E-35D3DFD012CF}" dt="2020-12-09T04:29:03.176" v="193" actId="1076"/>
        <pc:sldMkLst>
          <pc:docMk/>
          <pc:sldMk cId="477744337" sldId="285"/>
        </pc:sldMkLst>
        <pc:spChg chg="add mod">
          <ac:chgData name="318" userId="d436127b-fced-4230-8167-98453141e6cf" providerId="ADAL" clId="{706F830E-B416-41D7-B39E-35D3DFD012CF}" dt="2020-12-09T04:24:10.605" v="138" actId="1076"/>
          <ac:spMkLst>
            <pc:docMk/>
            <pc:sldMk cId="477744337" sldId="285"/>
            <ac:spMk id="6" creationId="{A8149380-A160-43D6-AF50-727D0F95AD40}"/>
          </ac:spMkLst>
        </pc:spChg>
        <pc:spChg chg="del mod">
          <ac:chgData name="318" userId="d436127b-fced-4230-8167-98453141e6cf" providerId="ADAL" clId="{706F830E-B416-41D7-B39E-35D3DFD012CF}" dt="2020-12-09T04:23:04.607" v="129" actId="478"/>
          <ac:spMkLst>
            <pc:docMk/>
            <pc:sldMk cId="477744337" sldId="285"/>
            <ac:spMk id="13" creationId="{8527BCDF-BDFC-4C4D-A706-AD7935A12EEF}"/>
          </ac:spMkLst>
        </pc:spChg>
        <pc:picChg chg="add mod modCrop">
          <ac:chgData name="318" userId="d436127b-fced-4230-8167-98453141e6cf" providerId="ADAL" clId="{706F830E-B416-41D7-B39E-35D3DFD012CF}" dt="2020-12-09T04:29:03.176" v="193" actId="1076"/>
          <ac:picMkLst>
            <pc:docMk/>
            <pc:sldMk cId="477744337" sldId="285"/>
            <ac:picMk id="2" creationId="{5106F8FC-F031-4618-9BC3-EF4AA872BA8E}"/>
          </ac:picMkLst>
        </pc:picChg>
        <pc:picChg chg="del">
          <ac:chgData name="318" userId="d436127b-fced-4230-8167-98453141e6cf" providerId="ADAL" clId="{706F830E-B416-41D7-B39E-35D3DFD012CF}" dt="2020-12-09T04:20:30.536" v="54" actId="478"/>
          <ac:picMkLst>
            <pc:docMk/>
            <pc:sldMk cId="477744337" sldId="285"/>
            <ac:picMk id="5" creationId="{FE273D30-DBA2-43EB-8DD1-4C6944968CA6}"/>
          </ac:picMkLst>
        </pc:picChg>
      </pc:sldChg>
      <pc:sldChg chg="del">
        <pc:chgData name="318" userId="d436127b-fced-4230-8167-98453141e6cf" providerId="ADAL" clId="{706F830E-B416-41D7-B39E-35D3DFD012CF}" dt="2020-12-09T04:42:23.290" v="951" actId="47"/>
        <pc:sldMkLst>
          <pc:docMk/>
          <pc:sldMk cId="3621199021" sldId="286"/>
        </pc:sldMkLst>
      </pc:sldChg>
      <pc:sldChg chg="del">
        <pc:chgData name="318" userId="d436127b-fced-4230-8167-98453141e6cf" providerId="ADAL" clId="{706F830E-B416-41D7-B39E-35D3DFD012CF}" dt="2020-12-09T04:42:23.290" v="951" actId="47"/>
        <pc:sldMkLst>
          <pc:docMk/>
          <pc:sldMk cId="2463854094" sldId="287"/>
        </pc:sldMkLst>
      </pc:sldChg>
      <pc:sldChg chg="del">
        <pc:chgData name="318" userId="d436127b-fced-4230-8167-98453141e6cf" providerId="ADAL" clId="{706F830E-B416-41D7-B39E-35D3DFD012CF}" dt="2020-12-09T04:42:23.290" v="951" actId="47"/>
        <pc:sldMkLst>
          <pc:docMk/>
          <pc:sldMk cId="1798140123" sldId="288"/>
        </pc:sldMkLst>
      </pc:sldChg>
      <pc:sldChg chg="del">
        <pc:chgData name="318" userId="d436127b-fced-4230-8167-98453141e6cf" providerId="ADAL" clId="{706F830E-B416-41D7-B39E-35D3DFD012CF}" dt="2020-12-09T04:42:23.290" v="951" actId="47"/>
        <pc:sldMkLst>
          <pc:docMk/>
          <pc:sldMk cId="2064795042" sldId="289"/>
        </pc:sldMkLst>
      </pc:sldChg>
      <pc:sldChg chg="del">
        <pc:chgData name="318" userId="d436127b-fced-4230-8167-98453141e6cf" providerId="ADAL" clId="{706F830E-B416-41D7-B39E-35D3DFD012CF}" dt="2020-12-09T04:42:23.290" v="951" actId="47"/>
        <pc:sldMkLst>
          <pc:docMk/>
          <pc:sldMk cId="2872871723" sldId="290"/>
        </pc:sldMkLst>
      </pc:sldChg>
      <pc:sldChg chg="del">
        <pc:chgData name="318" userId="d436127b-fced-4230-8167-98453141e6cf" providerId="ADAL" clId="{706F830E-B416-41D7-B39E-35D3DFD012CF}" dt="2020-12-09T04:42:23.290" v="951" actId="47"/>
        <pc:sldMkLst>
          <pc:docMk/>
          <pc:sldMk cId="2098439769" sldId="291"/>
        </pc:sldMkLst>
      </pc:sldChg>
      <pc:sldChg chg="del">
        <pc:chgData name="318" userId="d436127b-fced-4230-8167-98453141e6cf" providerId="ADAL" clId="{706F830E-B416-41D7-B39E-35D3DFD012CF}" dt="2020-12-09T04:42:23.290" v="951" actId="47"/>
        <pc:sldMkLst>
          <pc:docMk/>
          <pc:sldMk cId="2366501887" sldId="292"/>
        </pc:sldMkLst>
      </pc:sldChg>
      <pc:sldChg chg="del">
        <pc:chgData name="318" userId="d436127b-fced-4230-8167-98453141e6cf" providerId="ADAL" clId="{706F830E-B416-41D7-B39E-35D3DFD012CF}" dt="2020-12-09T04:42:23.290" v="951" actId="47"/>
        <pc:sldMkLst>
          <pc:docMk/>
          <pc:sldMk cId="2267136509" sldId="293"/>
        </pc:sldMkLst>
      </pc:sldChg>
      <pc:sldChg chg="del">
        <pc:chgData name="318" userId="d436127b-fced-4230-8167-98453141e6cf" providerId="ADAL" clId="{706F830E-B416-41D7-B39E-35D3DFD012CF}" dt="2020-12-09T04:42:23.290" v="951" actId="47"/>
        <pc:sldMkLst>
          <pc:docMk/>
          <pc:sldMk cId="1756507355" sldId="294"/>
        </pc:sldMkLst>
      </pc:sldChg>
      <pc:sldChg chg="del">
        <pc:chgData name="318" userId="d436127b-fced-4230-8167-98453141e6cf" providerId="ADAL" clId="{706F830E-B416-41D7-B39E-35D3DFD012CF}" dt="2020-12-09T04:42:23.290" v="951" actId="47"/>
        <pc:sldMkLst>
          <pc:docMk/>
          <pc:sldMk cId="1785658148" sldId="295"/>
        </pc:sldMkLst>
      </pc:sldChg>
      <pc:sldChg chg="del">
        <pc:chgData name="318" userId="d436127b-fced-4230-8167-98453141e6cf" providerId="ADAL" clId="{706F830E-B416-41D7-B39E-35D3DFD012CF}" dt="2020-12-09T04:42:23.290" v="951" actId="47"/>
        <pc:sldMkLst>
          <pc:docMk/>
          <pc:sldMk cId="424496373" sldId="296"/>
        </pc:sldMkLst>
      </pc:sldChg>
      <pc:sldChg chg="del">
        <pc:chgData name="318" userId="d436127b-fced-4230-8167-98453141e6cf" providerId="ADAL" clId="{706F830E-B416-41D7-B39E-35D3DFD012CF}" dt="2020-12-09T04:42:23.290" v="951" actId="47"/>
        <pc:sldMkLst>
          <pc:docMk/>
          <pc:sldMk cId="3416597373" sldId="297"/>
        </pc:sldMkLst>
      </pc:sldChg>
      <pc:sldChg chg="del">
        <pc:chgData name="318" userId="d436127b-fced-4230-8167-98453141e6cf" providerId="ADAL" clId="{706F830E-B416-41D7-B39E-35D3DFD012CF}" dt="2020-12-09T04:42:23.290" v="951" actId="47"/>
        <pc:sldMkLst>
          <pc:docMk/>
          <pc:sldMk cId="3485802120" sldId="298"/>
        </pc:sldMkLst>
      </pc:sldChg>
      <pc:sldChg chg="del">
        <pc:chgData name="318" userId="d436127b-fced-4230-8167-98453141e6cf" providerId="ADAL" clId="{706F830E-B416-41D7-B39E-35D3DFD012CF}" dt="2020-12-09T04:42:23.290" v="951" actId="47"/>
        <pc:sldMkLst>
          <pc:docMk/>
          <pc:sldMk cId="3642295188" sldId="299"/>
        </pc:sldMkLst>
      </pc:sldChg>
      <pc:sldChg chg="del">
        <pc:chgData name="318" userId="d436127b-fced-4230-8167-98453141e6cf" providerId="ADAL" clId="{706F830E-B416-41D7-B39E-35D3DFD012CF}" dt="2020-12-09T04:42:23.290" v="951" actId="47"/>
        <pc:sldMkLst>
          <pc:docMk/>
          <pc:sldMk cId="1639674537" sldId="300"/>
        </pc:sldMkLst>
      </pc:sldChg>
      <pc:sldChg chg="del">
        <pc:chgData name="318" userId="d436127b-fced-4230-8167-98453141e6cf" providerId="ADAL" clId="{706F830E-B416-41D7-B39E-35D3DFD012CF}" dt="2020-12-09T04:42:23.290" v="951" actId="47"/>
        <pc:sldMkLst>
          <pc:docMk/>
          <pc:sldMk cId="2169348013" sldId="301"/>
        </pc:sldMkLst>
      </pc:sldChg>
      <pc:sldChg chg="del">
        <pc:chgData name="318" userId="d436127b-fced-4230-8167-98453141e6cf" providerId="ADAL" clId="{706F830E-B416-41D7-B39E-35D3DFD012CF}" dt="2020-12-09T04:42:23.290" v="951" actId="47"/>
        <pc:sldMkLst>
          <pc:docMk/>
          <pc:sldMk cId="2214041651" sldId="302"/>
        </pc:sldMkLst>
      </pc:sldChg>
      <pc:sldChg chg="del">
        <pc:chgData name="318" userId="d436127b-fced-4230-8167-98453141e6cf" providerId="ADAL" clId="{706F830E-B416-41D7-B39E-35D3DFD012CF}" dt="2020-12-09T04:42:23.290" v="951" actId="47"/>
        <pc:sldMkLst>
          <pc:docMk/>
          <pc:sldMk cId="384774532" sldId="303"/>
        </pc:sldMkLst>
      </pc:sldChg>
      <pc:sldChg chg="del">
        <pc:chgData name="318" userId="d436127b-fced-4230-8167-98453141e6cf" providerId="ADAL" clId="{706F830E-B416-41D7-B39E-35D3DFD012CF}" dt="2020-12-09T04:42:23.290" v="951" actId="47"/>
        <pc:sldMkLst>
          <pc:docMk/>
          <pc:sldMk cId="1702484239" sldId="304"/>
        </pc:sldMkLst>
      </pc:sldChg>
      <pc:sldChg chg="del">
        <pc:chgData name="318" userId="d436127b-fced-4230-8167-98453141e6cf" providerId="ADAL" clId="{706F830E-B416-41D7-B39E-35D3DFD012CF}" dt="2020-12-09T04:42:23.290" v="951" actId="47"/>
        <pc:sldMkLst>
          <pc:docMk/>
          <pc:sldMk cId="1711794743" sldId="305"/>
        </pc:sldMkLst>
      </pc:sldChg>
      <pc:sldChg chg="del">
        <pc:chgData name="318" userId="d436127b-fced-4230-8167-98453141e6cf" providerId="ADAL" clId="{706F830E-B416-41D7-B39E-35D3DFD012CF}" dt="2020-12-09T04:42:23.290" v="951" actId="47"/>
        <pc:sldMkLst>
          <pc:docMk/>
          <pc:sldMk cId="962252113" sldId="306"/>
        </pc:sldMkLst>
      </pc:sldChg>
      <pc:sldChg chg="del">
        <pc:chgData name="318" userId="d436127b-fced-4230-8167-98453141e6cf" providerId="ADAL" clId="{706F830E-B416-41D7-B39E-35D3DFD012CF}" dt="2020-12-09T04:42:23.290" v="951" actId="47"/>
        <pc:sldMkLst>
          <pc:docMk/>
          <pc:sldMk cId="1145204922" sldId="307"/>
        </pc:sldMkLst>
      </pc:sldChg>
      <pc:sldChg chg="del">
        <pc:chgData name="318" userId="d436127b-fced-4230-8167-98453141e6cf" providerId="ADAL" clId="{706F830E-B416-41D7-B39E-35D3DFD012CF}" dt="2020-12-09T04:42:23.290" v="951" actId="47"/>
        <pc:sldMkLst>
          <pc:docMk/>
          <pc:sldMk cId="3776639991" sldId="308"/>
        </pc:sldMkLst>
      </pc:sldChg>
      <pc:sldChg chg="del">
        <pc:chgData name="318" userId="d436127b-fced-4230-8167-98453141e6cf" providerId="ADAL" clId="{706F830E-B416-41D7-B39E-35D3DFD012CF}" dt="2020-12-09T04:42:23.290" v="951" actId="47"/>
        <pc:sldMkLst>
          <pc:docMk/>
          <pc:sldMk cId="4130307389" sldId="309"/>
        </pc:sldMkLst>
      </pc:sldChg>
      <pc:sldChg chg="del">
        <pc:chgData name="318" userId="d436127b-fced-4230-8167-98453141e6cf" providerId="ADAL" clId="{706F830E-B416-41D7-B39E-35D3DFD012CF}" dt="2020-12-09T04:42:23.290" v="951" actId="47"/>
        <pc:sldMkLst>
          <pc:docMk/>
          <pc:sldMk cId="1166494972" sldId="310"/>
        </pc:sldMkLst>
      </pc:sldChg>
      <pc:sldChg chg="del">
        <pc:chgData name="318" userId="d436127b-fced-4230-8167-98453141e6cf" providerId="ADAL" clId="{706F830E-B416-41D7-B39E-35D3DFD012CF}" dt="2020-12-09T04:42:23.290" v="951" actId="47"/>
        <pc:sldMkLst>
          <pc:docMk/>
          <pc:sldMk cId="645090460" sldId="311"/>
        </pc:sldMkLst>
      </pc:sldChg>
      <pc:sldChg chg="del">
        <pc:chgData name="318" userId="d436127b-fced-4230-8167-98453141e6cf" providerId="ADAL" clId="{706F830E-B416-41D7-B39E-35D3DFD012CF}" dt="2020-12-09T04:42:23.290" v="951" actId="47"/>
        <pc:sldMkLst>
          <pc:docMk/>
          <pc:sldMk cId="3701955300" sldId="312"/>
        </pc:sldMkLst>
      </pc:sldChg>
      <pc:sldChg chg="addSp delSp modSp add mod modAnim">
        <pc:chgData name="318" userId="d436127b-fced-4230-8167-98453141e6cf" providerId="ADAL" clId="{706F830E-B416-41D7-B39E-35D3DFD012CF}" dt="2020-12-09T04:20:16.584" v="52" actId="166"/>
        <pc:sldMkLst>
          <pc:docMk/>
          <pc:sldMk cId="3681660061" sldId="313"/>
        </pc:sldMkLst>
        <pc:spChg chg="mod ord">
          <ac:chgData name="318" userId="d436127b-fced-4230-8167-98453141e6cf" providerId="ADAL" clId="{706F830E-B416-41D7-B39E-35D3DFD012CF}" dt="2020-12-09T04:20:16.584" v="52" actId="166"/>
          <ac:spMkLst>
            <pc:docMk/>
            <pc:sldMk cId="3681660061" sldId="313"/>
            <ac:spMk id="4" creationId="{B7C58739-0AFD-194B-A207-13500DF76F66}"/>
          </ac:spMkLst>
        </pc:spChg>
        <pc:spChg chg="del">
          <ac:chgData name="318" userId="d436127b-fced-4230-8167-98453141e6cf" providerId="ADAL" clId="{706F830E-B416-41D7-B39E-35D3DFD012CF}" dt="2020-12-09T04:17:40.690" v="26" actId="478"/>
          <ac:spMkLst>
            <pc:docMk/>
            <pc:sldMk cId="3681660061" sldId="313"/>
            <ac:spMk id="12" creationId="{D2E686E5-DB8E-E84B-BC5F-76521F3491DE}"/>
          </ac:spMkLst>
        </pc:spChg>
        <pc:picChg chg="add mod modCrop">
          <ac:chgData name="318" userId="d436127b-fced-4230-8167-98453141e6cf" providerId="ADAL" clId="{706F830E-B416-41D7-B39E-35D3DFD012CF}" dt="2020-12-09T04:20:11.400" v="50" actId="1076"/>
          <ac:picMkLst>
            <pc:docMk/>
            <pc:sldMk cId="3681660061" sldId="313"/>
            <ac:picMk id="2" creationId="{CDE7D027-0787-4516-A976-FF81A560BC92}"/>
          </ac:picMkLst>
        </pc:picChg>
        <pc:picChg chg="del">
          <ac:chgData name="318" userId="d436127b-fced-4230-8167-98453141e6cf" providerId="ADAL" clId="{706F830E-B416-41D7-B39E-35D3DFD012CF}" dt="2020-12-09T04:17:39.618" v="25" actId="478"/>
          <ac:picMkLst>
            <pc:docMk/>
            <pc:sldMk cId="3681660061" sldId="313"/>
            <ac:picMk id="3" creationId="{C003A3B5-6B94-9C41-8A14-79BDC62E1FCB}"/>
          </ac:picMkLst>
        </pc:picChg>
      </pc:sldChg>
      <pc:sldChg chg="delSp modSp add del mod">
        <pc:chgData name="318" userId="d436127b-fced-4230-8167-98453141e6cf" providerId="ADAL" clId="{706F830E-B416-41D7-B39E-35D3DFD012CF}" dt="2020-12-09T04:26:14.452" v="150" actId="47"/>
        <pc:sldMkLst>
          <pc:docMk/>
          <pc:sldMk cId="2058701782" sldId="314"/>
        </pc:sldMkLst>
        <pc:spChg chg="del mod">
          <ac:chgData name="318" userId="d436127b-fced-4230-8167-98453141e6cf" providerId="ADAL" clId="{706F830E-B416-41D7-B39E-35D3DFD012CF}" dt="2020-12-09T04:26:08.220" v="148" actId="478"/>
          <ac:spMkLst>
            <pc:docMk/>
            <pc:sldMk cId="2058701782" sldId="314"/>
            <ac:spMk id="13" creationId="{8527BCDF-BDFC-4C4D-A706-AD7935A12EEF}"/>
          </ac:spMkLst>
        </pc:spChg>
        <pc:picChg chg="del">
          <ac:chgData name="318" userId="d436127b-fced-4230-8167-98453141e6cf" providerId="ADAL" clId="{706F830E-B416-41D7-B39E-35D3DFD012CF}" dt="2020-12-09T04:26:03.540" v="144" actId="478"/>
          <ac:picMkLst>
            <pc:docMk/>
            <pc:sldMk cId="2058701782" sldId="314"/>
            <ac:picMk id="5" creationId="{FE273D30-DBA2-43EB-8DD1-4C6944968CA6}"/>
          </ac:picMkLst>
        </pc:picChg>
      </pc:sldChg>
      <pc:sldChg chg="addSp delSp modSp add mod">
        <pc:chgData name="318" userId="d436127b-fced-4230-8167-98453141e6cf" providerId="ADAL" clId="{706F830E-B416-41D7-B39E-35D3DFD012CF}" dt="2020-12-09T04:29:16.369" v="217" actId="20577"/>
        <pc:sldMkLst>
          <pc:docMk/>
          <pc:sldMk cId="4235248254" sldId="315"/>
        </pc:sldMkLst>
        <pc:spChg chg="mod">
          <ac:chgData name="318" userId="d436127b-fced-4230-8167-98453141e6cf" providerId="ADAL" clId="{706F830E-B416-41D7-B39E-35D3DFD012CF}" dt="2020-12-09T04:29:16.369" v="217" actId="20577"/>
          <ac:spMkLst>
            <pc:docMk/>
            <pc:sldMk cId="4235248254" sldId="315"/>
            <ac:spMk id="6" creationId="{A8149380-A160-43D6-AF50-727D0F95AD40}"/>
          </ac:spMkLst>
        </pc:spChg>
        <pc:picChg chg="del">
          <ac:chgData name="318" userId="d436127b-fced-4230-8167-98453141e6cf" providerId="ADAL" clId="{706F830E-B416-41D7-B39E-35D3DFD012CF}" dt="2020-12-09T04:27:20.066" v="151" actId="478"/>
          <ac:picMkLst>
            <pc:docMk/>
            <pc:sldMk cId="4235248254" sldId="315"/>
            <ac:picMk id="2" creationId="{5106F8FC-F031-4618-9BC3-EF4AA872BA8E}"/>
          </ac:picMkLst>
        </pc:picChg>
        <pc:picChg chg="add mod modCrop">
          <ac:chgData name="318" userId="d436127b-fced-4230-8167-98453141e6cf" providerId="ADAL" clId="{706F830E-B416-41D7-B39E-35D3DFD012CF}" dt="2020-12-09T04:28:20.401" v="161" actId="14100"/>
          <ac:picMkLst>
            <pc:docMk/>
            <pc:sldMk cId="4235248254" sldId="315"/>
            <ac:picMk id="3" creationId="{11E5E8A0-E613-437B-A31D-E78D4ECC7A25}"/>
          </ac:picMkLst>
        </pc:picChg>
      </pc:sldChg>
      <pc:sldChg chg="add del">
        <pc:chgData name="318" userId="d436127b-fced-4230-8167-98453141e6cf" providerId="ADAL" clId="{706F830E-B416-41D7-B39E-35D3DFD012CF}" dt="2020-12-09T04:29:33.396" v="219"/>
        <pc:sldMkLst>
          <pc:docMk/>
          <pc:sldMk cId="1094127930" sldId="316"/>
        </pc:sldMkLst>
      </pc:sldChg>
      <pc:sldChg chg="modSp add mod ord modAnim">
        <pc:chgData name="318" userId="d436127b-fced-4230-8167-98453141e6cf" providerId="ADAL" clId="{706F830E-B416-41D7-B39E-35D3DFD012CF}" dt="2020-12-09T04:29:59.392" v="244" actId="1076"/>
        <pc:sldMkLst>
          <pc:docMk/>
          <pc:sldMk cId="3992832870" sldId="316"/>
        </pc:sldMkLst>
        <pc:spChg chg="mod">
          <ac:chgData name="318" userId="d436127b-fced-4230-8167-98453141e6cf" providerId="ADAL" clId="{706F830E-B416-41D7-B39E-35D3DFD012CF}" dt="2020-12-09T04:29:59.392" v="244" actId="1076"/>
          <ac:spMkLst>
            <pc:docMk/>
            <pc:sldMk cId="3992832870" sldId="316"/>
            <ac:spMk id="4" creationId="{B7C58739-0AFD-194B-A207-13500DF76F66}"/>
          </ac:spMkLst>
        </pc:spChg>
      </pc:sldChg>
      <pc:sldChg chg="addSp delSp modSp add mod ord delAnim">
        <pc:chgData name="318" userId="d436127b-fced-4230-8167-98453141e6cf" providerId="ADAL" clId="{706F830E-B416-41D7-B39E-35D3DFD012CF}" dt="2020-12-09T04:49:19.253" v="1075" actId="1076"/>
        <pc:sldMkLst>
          <pc:docMk/>
          <pc:sldMk cId="1578463803" sldId="317"/>
        </pc:sldMkLst>
        <pc:spChg chg="add mod">
          <ac:chgData name="318" userId="d436127b-fced-4230-8167-98453141e6cf" providerId="ADAL" clId="{706F830E-B416-41D7-B39E-35D3DFD012CF}" dt="2020-12-09T04:47:59.623" v="1058" actId="1076"/>
          <ac:spMkLst>
            <pc:docMk/>
            <pc:sldMk cId="1578463803" sldId="317"/>
            <ac:spMk id="2" creationId="{D2E64638-D6C7-48A8-9B8A-D71428175C60}"/>
          </ac:spMkLst>
        </pc:spChg>
        <pc:spChg chg="del">
          <ac:chgData name="318" userId="d436127b-fced-4230-8167-98453141e6cf" providerId="ADAL" clId="{706F830E-B416-41D7-B39E-35D3DFD012CF}" dt="2020-12-09T04:45:11.724" v="1037" actId="478"/>
          <ac:spMkLst>
            <pc:docMk/>
            <pc:sldMk cId="1578463803" sldId="317"/>
            <ac:spMk id="4" creationId="{B7C58739-0AFD-194B-A207-13500DF76F66}"/>
          </ac:spMkLst>
        </pc:spChg>
        <pc:spChg chg="add del">
          <ac:chgData name="318" userId="d436127b-fced-4230-8167-98453141e6cf" providerId="ADAL" clId="{706F830E-B416-41D7-B39E-35D3DFD012CF}" dt="2020-12-09T04:47:01.303" v="1047"/>
          <ac:spMkLst>
            <pc:docMk/>
            <pc:sldMk cId="1578463803" sldId="317"/>
            <ac:spMk id="5" creationId="{16329742-39C9-4D12-AD17-6E8E383668D6}"/>
          </ac:spMkLst>
        </pc:spChg>
        <pc:spChg chg="mod">
          <ac:chgData name="318" userId="d436127b-fced-4230-8167-98453141e6cf" providerId="ADAL" clId="{706F830E-B416-41D7-B39E-35D3DFD012CF}" dt="2020-12-09T04:45:03.529" v="1033" actId="20577"/>
          <ac:spMkLst>
            <pc:docMk/>
            <pc:sldMk cId="1578463803" sldId="317"/>
            <ac:spMk id="7" creationId="{6445F99C-B6C8-CE45-9905-F98FA6EFE78A}"/>
          </ac:spMkLst>
        </pc:spChg>
        <pc:picChg chg="del">
          <ac:chgData name="318" userId="d436127b-fced-4230-8167-98453141e6cf" providerId="ADAL" clId="{706F830E-B416-41D7-B39E-35D3DFD012CF}" dt="2020-12-09T04:45:10.395" v="1036" actId="478"/>
          <ac:picMkLst>
            <pc:docMk/>
            <pc:sldMk cId="1578463803" sldId="317"/>
            <ac:picMk id="3" creationId="{C003A3B5-6B94-9C41-8A14-79BDC62E1FCB}"/>
          </ac:picMkLst>
        </pc:picChg>
        <pc:picChg chg="add mod">
          <ac:chgData name="318" userId="d436127b-fced-4230-8167-98453141e6cf" providerId="ADAL" clId="{706F830E-B416-41D7-B39E-35D3DFD012CF}" dt="2020-12-09T04:49:19.253" v="1075" actId="1076"/>
          <ac:picMkLst>
            <pc:docMk/>
            <pc:sldMk cId="1578463803" sldId="317"/>
            <ac:picMk id="1026" creationId="{868196BB-365F-4939-8A22-829B750B3B3F}"/>
          </ac:picMkLst>
        </pc:picChg>
        <pc:picChg chg="add del">
          <ac:chgData name="318" userId="d436127b-fced-4230-8167-98453141e6cf" providerId="ADAL" clId="{706F830E-B416-41D7-B39E-35D3DFD012CF}" dt="2020-12-09T04:47:01.303" v="1047"/>
          <ac:picMkLst>
            <pc:docMk/>
            <pc:sldMk cId="1578463803" sldId="317"/>
            <ac:picMk id="1028" creationId="{8241D417-F2EA-4D05-B30C-B5904811162B}"/>
          </ac:picMkLst>
        </pc:picChg>
        <pc:picChg chg="add del">
          <ac:chgData name="318" userId="d436127b-fced-4230-8167-98453141e6cf" providerId="ADAL" clId="{706F830E-B416-41D7-B39E-35D3DFD012CF}" dt="2020-12-09T04:47:01.303" v="1047"/>
          <ac:picMkLst>
            <pc:docMk/>
            <pc:sldMk cId="1578463803" sldId="317"/>
            <ac:picMk id="1029" creationId="{754C4647-32E1-4B29-A83E-DCF65AE3E10E}"/>
          </ac:picMkLst>
        </pc:picChg>
      </pc:sldChg>
      <pc:sldChg chg="addSp delSp modSp add mod">
        <pc:chgData name="318" userId="d436127b-fced-4230-8167-98453141e6cf" providerId="ADAL" clId="{706F830E-B416-41D7-B39E-35D3DFD012CF}" dt="2020-12-09T04:49:33.893" v="1080" actId="20577"/>
        <pc:sldMkLst>
          <pc:docMk/>
          <pc:sldMk cId="1818477555" sldId="318"/>
        </pc:sldMkLst>
        <pc:spChg chg="mod">
          <ac:chgData name="318" userId="d436127b-fced-4230-8167-98453141e6cf" providerId="ADAL" clId="{706F830E-B416-41D7-B39E-35D3DFD012CF}" dt="2020-12-09T04:49:33.893" v="1080" actId="20577"/>
          <ac:spMkLst>
            <pc:docMk/>
            <pc:sldMk cId="1818477555" sldId="318"/>
            <ac:spMk id="2" creationId="{D2E64638-D6C7-48A8-9B8A-D71428175C60}"/>
          </ac:spMkLst>
        </pc:spChg>
        <pc:picChg chg="del">
          <ac:chgData name="318" userId="d436127b-fced-4230-8167-98453141e6cf" providerId="ADAL" clId="{706F830E-B416-41D7-B39E-35D3DFD012CF}" dt="2020-12-09T04:48:35.446" v="1062" actId="478"/>
          <ac:picMkLst>
            <pc:docMk/>
            <pc:sldMk cId="1818477555" sldId="318"/>
            <ac:picMk id="1026" creationId="{868196BB-365F-4939-8A22-829B750B3B3F}"/>
          </ac:picMkLst>
        </pc:picChg>
        <pc:picChg chg="add mod">
          <ac:chgData name="318" userId="d436127b-fced-4230-8167-98453141e6cf" providerId="ADAL" clId="{706F830E-B416-41D7-B39E-35D3DFD012CF}" dt="2020-12-09T04:48:47.693" v="1069" actId="1076"/>
          <ac:picMkLst>
            <pc:docMk/>
            <pc:sldMk cId="1818477555" sldId="318"/>
            <ac:picMk id="2050" creationId="{401FA691-DDE8-41BD-BF50-6A9073101596}"/>
          </ac:picMkLst>
        </pc:picChg>
      </pc:sldChg>
      <pc:sldChg chg="addSp delSp modSp add mod">
        <pc:chgData name="318" userId="d436127b-fced-4230-8167-98453141e6cf" providerId="ADAL" clId="{706F830E-B416-41D7-B39E-35D3DFD012CF}" dt="2020-12-09T04:52:22.284" v="1244" actId="20577"/>
        <pc:sldMkLst>
          <pc:docMk/>
          <pc:sldMk cId="354350504" sldId="319"/>
        </pc:sldMkLst>
        <pc:spChg chg="mod">
          <ac:chgData name="318" userId="d436127b-fced-4230-8167-98453141e6cf" providerId="ADAL" clId="{706F830E-B416-41D7-B39E-35D3DFD012CF}" dt="2020-12-09T04:52:22.284" v="1244" actId="20577"/>
          <ac:spMkLst>
            <pc:docMk/>
            <pc:sldMk cId="354350504" sldId="319"/>
            <ac:spMk id="2" creationId="{D2E64638-D6C7-48A8-9B8A-D71428175C60}"/>
          </ac:spMkLst>
        </pc:spChg>
        <pc:picChg chg="del mod">
          <ac:chgData name="318" userId="d436127b-fced-4230-8167-98453141e6cf" providerId="ADAL" clId="{706F830E-B416-41D7-B39E-35D3DFD012CF}" dt="2020-12-09T04:50:22.524" v="1092" actId="478"/>
          <ac:picMkLst>
            <pc:docMk/>
            <pc:sldMk cId="354350504" sldId="319"/>
            <ac:picMk id="2050" creationId="{401FA691-DDE8-41BD-BF50-6A9073101596}"/>
          </ac:picMkLst>
        </pc:picChg>
        <pc:picChg chg="add del mod">
          <ac:chgData name="318" userId="d436127b-fced-4230-8167-98453141e6cf" providerId="ADAL" clId="{706F830E-B416-41D7-B39E-35D3DFD012CF}" dt="2020-12-09T04:50:10.326" v="1085"/>
          <ac:picMkLst>
            <pc:docMk/>
            <pc:sldMk cId="354350504" sldId="319"/>
            <ac:picMk id="3074" creationId="{BD641159-03FB-4BE5-B721-1C73F09D14DE}"/>
          </ac:picMkLst>
        </pc:picChg>
        <pc:picChg chg="add mod">
          <ac:chgData name="318" userId="d436127b-fced-4230-8167-98453141e6cf" providerId="ADAL" clId="{706F830E-B416-41D7-B39E-35D3DFD012CF}" dt="2020-12-09T04:50:27.339" v="1093" actId="1076"/>
          <ac:picMkLst>
            <pc:docMk/>
            <pc:sldMk cId="354350504" sldId="319"/>
            <ac:picMk id="3076" creationId="{8EAA1769-C6E0-488F-A064-5FABA7E44B84}"/>
          </ac:picMkLst>
        </pc:picChg>
      </pc:sldChg>
      <pc:sldChg chg="addSp delSp modSp add mod ord">
        <pc:chgData name="318" userId="d436127b-fced-4230-8167-98453141e6cf" providerId="ADAL" clId="{706F830E-B416-41D7-B39E-35D3DFD012CF}" dt="2020-12-09T04:58:05.254" v="1319"/>
        <pc:sldMkLst>
          <pc:docMk/>
          <pc:sldMk cId="238183334" sldId="320"/>
        </pc:sldMkLst>
        <pc:spChg chg="mod">
          <ac:chgData name="318" userId="d436127b-fced-4230-8167-98453141e6cf" providerId="ADAL" clId="{706F830E-B416-41D7-B39E-35D3DFD012CF}" dt="2020-12-09T04:54:14.936" v="1282" actId="1076"/>
          <ac:spMkLst>
            <pc:docMk/>
            <pc:sldMk cId="238183334" sldId="320"/>
            <ac:spMk id="2" creationId="{D2E64638-D6C7-48A8-9B8A-D71428175C60}"/>
          </ac:spMkLst>
        </pc:spChg>
        <pc:spChg chg="add del">
          <ac:chgData name="318" userId="d436127b-fced-4230-8167-98453141e6cf" providerId="ADAL" clId="{706F830E-B416-41D7-B39E-35D3DFD012CF}" dt="2020-12-09T04:53:06.077" v="1256"/>
          <ac:spMkLst>
            <pc:docMk/>
            <pc:sldMk cId="238183334" sldId="320"/>
            <ac:spMk id="3" creationId="{25481947-609F-4267-8725-87D6727F7EDC}"/>
          </ac:spMkLst>
        </pc:spChg>
        <pc:picChg chg="del">
          <ac:chgData name="318" userId="d436127b-fced-4230-8167-98453141e6cf" providerId="ADAL" clId="{706F830E-B416-41D7-B39E-35D3DFD012CF}" dt="2020-12-09T04:52:48.889" v="1252" actId="478"/>
          <ac:picMkLst>
            <pc:docMk/>
            <pc:sldMk cId="238183334" sldId="320"/>
            <ac:picMk id="3076" creationId="{8EAA1769-C6E0-488F-A064-5FABA7E44B84}"/>
          </ac:picMkLst>
        </pc:picChg>
        <pc:picChg chg="add del mod">
          <ac:chgData name="318" userId="d436127b-fced-4230-8167-98453141e6cf" providerId="ADAL" clId="{706F830E-B416-41D7-B39E-35D3DFD012CF}" dt="2020-12-09T04:53:10.788" v="1259" actId="21"/>
          <ac:picMkLst>
            <pc:docMk/>
            <pc:sldMk cId="238183334" sldId="320"/>
            <ac:picMk id="4098" creationId="{B86F4910-DD06-47DD-99EC-9B999A6F1835}"/>
          </ac:picMkLst>
        </pc:picChg>
        <pc:picChg chg="add del">
          <ac:chgData name="318" userId="d436127b-fced-4230-8167-98453141e6cf" providerId="ADAL" clId="{706F830E-B416-41D7-B39E-35D3DFD012CF}" dt="2020-12-09T04:53:06.077" v="1256"/>
          <ac:picMkLst>
            <pc:docMk/>
            <pc:sldMk cId="238183334" sldId="320"/>
            <ac:picMk id="4100" creationId="{C335E783-EF9B-4C38-9992-83AF6A4668BA}"/>
          </ac:picMkLst>
        </pc:picChg>
      </pc:sldChg>
      <pc:sldChg chg="modSp add mod">
        <pc:chgData name="318" userId="d436127b-fced-4230-8167-98453141e6cf" providerId="ADAL" clId="{706F830E-B416-41D7-B39E-35D3DFD012CF}" dt="2020-12-09T04:55:32.775" v="1302" actId="113"/>
        <pc:sldMkLst>
          <pc:docMk/>
          <pc:sldMk cId="1999402485" sldId="321"/>
        </pc:sldMkLst>
        <pc:spChg chg="mod">
          <ac:chgData name="318" userId="d436127b-fced-4230-8167-98453141e6cf" providerId="ADAL" clId="{706F830E-B416-41D7-B39E-35D3DFD012CF}" dt="2020-12-09T04:55:32.775" v="1302" actId="113"/>
          <ac:spMkLst>
            <pc:docMk/>
            <pc:sldMk cId="1999402485" sldId="321"/>
            <ac:spMk id="2" creationId="{D2E64638-D6C7-48A8-9B8A-D71428175C60}"/>
          </ac:spMkLst>
        </pc:spChg>
        <pc:picChg chg="mod">
          <ac:chgData name="318" userId="d436127b-fced-4230-8167-98453141e6cf" providerId="ADAL" clId="{706F830E-B416-41D7-B39E-35D3DFD012CF}" dt="2020-12-09T04:55:01.653" v="1284" actId="14826"/>
          <ac:picMkLst>
            <pc:docMk/>
            <pc:sldMk cId="1999402485" sldId="321"/>
            <ac:picMk id="4098" creationId="{B86F4910-DD06-47DD-99EC-9B999A6F1835}"/>
          </ac:picMkLst>
        </pc:picChg>
      </pc:sldChg>
      <pc:sldChg chg="modSp add mod">
        <pc:chgData name="318" userId="d436127b-fced-4230-8167-98453141e6cf" providerId="ADAL" clId="{706F830E-B416-41D7-B39E-35D3DFD012CF}" dt="2020-12-09T04:57:25.046" v="1314" actId="1076"/>
        <pc:sldMkLst>
          <pc:docMk/>
          <pc:sldMk cId="741963837" sldId="322"/>
        </pc:sldMkLst>
        <pc:spChg chg="mod">
          <ac:chgData name="318" userId="d436127b-fced-4230-8167-98453141e6cf" providerId="ADAL" clId="{706F830E-B416-41D7-B39E-35D3DFD012CF}" dt="2020-12-09T04:57:25.046" v="1314" actId="1076"/>
          <ac:spMkLst>
            <pc:docMk/>
            <pc:sldMk cId="741963837" sldId="322"/>
            <ac:spMk id="2" creationId="{D2E64638-D6C7-48A8-9B8A-D71428175C60}"/>
          </ac:spMkLst>
        </pc:spChg>
        <pc:picChg chg="mod">
          <ac:chgData name="318" userId="d436127b-fced-4230-8167-98453141e6cf" providerId="ADAL" clId="{706F830E-B416-41D7-B39E-35D3DFD012CF}" dt="2020-12-09T04:56:21.019" v="1304" actId="14826"/>
          <ac:picMkLst>
            <pc:docMk/>
            <pc:sldMk cId="741963837" sldId="322"/>
            <ac:picMk id="4098" creationId="{B86F4910-DD06-47DD-99EC-9B999A6F1835}"/>
          </ac:picMkLst>
        </pc:picChg>
      </pc:sldChg>
      <pc:sldChg chg="modSp add mod">
        <pc:chgData name="318" userId="d436127b-fced-4230-8167-98453141e6cf" providerId="ADAL" clId="{706F830E-B416-41D7-B39E-35D3DFD012CF}" dt="2020-12-09T05:02:44.631" v="1336" actId="1076"/>
        <pc:sldMkLst>
          <pc:docMk/>
          <pc:sldMk cId="3661770977" sldId="323"/>
        </pc:sldMkLst>
        <pc:spChg chg="mod">
          <ac:chgData name="318" userId="d436127b-fced-4230-8167-98453141e6cf" providerId="ADAL" clId="{706F830E-B416-41D7-B39E-35D3DFD012CF}" dt="2020-12-09T05:02:44.631" v="1336" actId="1076"/>
          <ac:spMkLst>
            <pc:docMk/>
            <pc:sldMk cId="3661770977" sldId="323"/>
            <ac:spMk id="2" creationId="{D2E64638-D6C7-48A8-9B8A-D71428175C60}"/>
          </ac:spMkLst>
        </pc:spChg>
        <pc:picChg chg="mod">
          <ac:chgData name="318" userId="d436127b-fced-4230-8167-98453141e6cf" providerId="ADAL" clId="{706F830E-B416-41D7-B39E-35D3DFD012CF}" dt="2020-12-09T05:00:10.439" v="1320" actId="14826"/>
          <ac:picMkLst>
            <pc:docMk/>
            <pc:sldMk cId="3661770977" sldId="323"/>
            <ac:picMk id="4098" creationId="{B86F4910-DD06-47DD-99EC-9B999A6F1835}"/>
          </ac:picMkLst>
        </pc:picChg>
      </pc:sldChg>
      <pc:sldChg chg="add del">
        <pc:chgData name="318" userId="d436127b-fced-4230-8167-98453141e6cf" providerId="ADAL" clId="{706F830E-B416-41D7-B39E-35D3DFD012CF}" dt="2020-12-09T04:57:45.044" v="1316" actId="47"/>
        <pc:sldMkLst>
          <pc:docMk/>
          <pc:sldMk cId="3979424489" sldId="323"/>
        </pc:sldMkLst>
      </pc:sldChg>
      <pc:sldChg chg="add">
        <pc:chgData name="318" userId="d436127b-fced-4230-8167-98453141e6cf" providerId="ADAL" clId="{706F830E-B416-41D7-B39E-35D3DFD012CF}" dt="2020-12-09T05:04:29.125" v="1341"/>
        <pc:sldMkLst>
          <pc:docMk/>
          <pc:sldMk cId="1035351057" sldId="324"/>
        </pc:sldMkLst>
      </pc:sldChg>
      <pc:sldChg chg="add del ord">
        <pc:chgData name="318" userId="d436127b-fced-4230-8167-98453141e6cf" providerId="ADAL" clId="{706F830E-B416-41D7-B39E-35D3DFD012CF}" dt="2020-12-09T05:03:04.834" v="1340" actId="47"/>
        <pc:sldMkLst>
          <pc:docMk/>
          <pc:sldMk cId="2426126005" sldId="324"/>
        </pc:sldMkLst>
      </pc:sldChg>
      <pc:sldChg chg="addSp delSp modSp add mod delAnim modAnim">
        <pc:chgData name="318" userId="d436127b-fced-4230-8167-98453141e6cf" providerId="ADAL" clId="{706F830E-B416-41D7-B39E-35D3DFD012CF}" dt="2020-12-09T05:12:34.613" v="1543" actId="14100"/>
        <pc:sldMkLst>
          <pc:docMk/>
          <pc:sldMk cId="1195124591" sldId="325"/>
        </pc:sldMkLst>
        <pc:spChg chg="add del mod">
          <ac:chgData name="318" userId="d436127b-fced-4230-8167-98453141e6cf" providerId="ADAL" clId="{706F830E-B416-41D7-B39E-35D3DFD012CF}" dt="2020-12-09T05:11:55.251" v="1531" actId="478"/>
          <ac:spMkLst>
            <pc:docMk/>
            <pc:sldMk cId="1195124591" sldId="325"/>
            <ac:spMk id="6" creationId="{9306AD38-1635-46EA-BC89-38CEB63002C7}"/>
          </ac:spMkLst>
        </pc:spChg>
        <pc:spChg chg="add del mod">
          <ac:chgData name="318" userId="d436127b-fced-4230-8167-98453141e6cf" providerId="ADAL" clId="{706F830E-B416-41D7-B39E-35D3DFD012CF}" dt="2020-12-09T05:11:23.471" v="1522"/>
          <ac:spMkLst>
            <pc:docMk/>
            <pc:sldMk cId="1195124591" sldId="325"/>
            <ac:spMk id="9" creationId="{49A964A1-2ACA-4929-906F-FB093FB0181F}"/>
          </ac:spMkLst>
        </pc:spChg>
        <pc:spChg chg="del mod">
          <ac:chgData name="318" userId="d436127b-fced-4230-8167-98453141e6cf" providerId="ADAL" clId="{706F830E-B416-41D7-B39E-35D3DFD012CF}" dt="2020-12-09T05:11:47.325" v="1528" actId="478"/>
          <ac:spMkLst>
            <pc:docMk/>
            <pc:sldMk cId="1195124591" sldId="325"/>
            <ac:spMk id="12" creationId="{D2E686E5-DB8E-E84B-BC5F-76521F3491DE}"/>
          </ac:spMkLst>
        </pc:spChg>
        <pc:picChg chg="add del mod modCrop">
          <ac:chgData name="318" userId="d436127b-fced-4230-8167-98453141e6cf" providerId="ADAL" clId="{706F830E-B416-41D7-B39E-35D3DFD012CF}" dt="2020-12-09T05:11:07.294" v="1520" actId="478"/>
          <ac:picMkLst>
            <pc:docMk/>
            <pc:sldMk cId="1195124591" sldId="325"/>
            <ac:picMk id="3" creationId="{915C2F02-86D0-4062-9B9C-2F05569CD2BB}"/>
          </ac:picMkLst>
        </pc:picChg>
        <pc:picChg chg="add mod modCrop">
          <ac:chgData name="318" userId="d436127b-fced-4230-8167-98453141e6cf" providerId="ADAL" clId="{706F830E-B416-41D7-B39E-35D3DFD012CF}" dt="2020-12-09T05:11:58.421" v="1533" actId="1076"/>
          <ac:picMkLst>
            <pc:docMk/>
            <pc:sldMk cId="1195124591" sldId="325"/>
            <ac:picMk id="5" creationId="{39B3258A-B395-49C9-A328-AD071548077B}"/>
          </ac:picMkLst>
        </pc:picChg>
        <pc:picChg chg="add mod modCrop">
          <ac:chgData name="318" userId="d436127b-fced-4230-8167-98453141e6cf" providerId="ADAL" clId="{706F830E-B416-41D7-B39E-35D3DFD012CF}" dt="2020-12-09T05:12:34.613" v="1543" actId="14100"/>
          <ac:picMkLst>
            <pc:docMk/>
            <pc:sldMk cId="1195124591" sldId="325"/>
            <ac:picMk id="11" creationId="{8F7B094B-2CAB-470A-9824-4F1046BF4455}"/>
          </ac:picMkLst>
        </pc:picChg>
        <pc:picChg chg="del">
          <ac:chgData name="318" userId="d436127b-fced-4230-8167-98453141e6cf" providerId="ADAL" clId="{706F830E-B416-41D7-B39E-35D3DFD012CF}" dt="2020-12-09T05:07:45.514" v="1442" actId="478"/>
          <ac:picMkLst>
            <pc:docMk/>
            <pc:sldMk cId="1195124591" sldId="325"/>
            <ac:picMk id="1026" creationId="{563B17C9-E457-1846-831E-88CD3331D418}"/>
          </ac:picMkLst>
        </pc:picChg>
      </pc:sldChg>
    </pc:docChg>
  </pc:docChgLst>
  <pc:docChgLst>
    <pc:chgData name="318" userId="d436127b-fced-4230-8167-98453141e6cf" providerId="ADAL" clId="{AAECAFE2-1D6C-429D-95D0-FF913DBC0C01}"/>
    <pc:docChg chg="undo custSel addSld delSld modSld sldOrd">
      <pc:chgData name="318" userId="d436127b-fced-4230-8167-98453141e6cf" providerId="ADAL" clId="{AAECAFE2-1D6C-429D-95D0-FF913DBC0C01}" dt="2020-10-13T04:42:02.034" v="2203" actId="1076"/>
      <pc:docMkLst>
        <pc:docMk/>
      </pc:docMkLst>
      <pc:sldChg chg="addSp delSp modSp mod">
        <pc:chgData name="318" userId="d436127b-fced-4230-8167-98453141e6cf" providerId="ADAL" clId="{AAECAFE2-1D6C-429D-95D0-FF913DBC0C01}" dt="2020-10-13T03:19:51.813" v="333" actId="1076"/>
        <pc:sldMkLst>
          <pc:docMk/>
          <pc:sldMk cId="2783983522" sldId="256"/>
        </pc:sldMkLst>
        <pc:spChg chg="mod">
          <ac:chgData name="318" userId="d436127b-fced-4230-8167-98453141e6cf" providerId="ADAL" clId="{AAECAFE2-1D6C-429D-95D0-FF913DBC0C01}" dt="2020-10-13T03:19:50.552" v="332" actId="164"/>
          <ac:spMkLst>
            <pc:docMk/>
            <pc:sldMk cId="2783983522" sldId="256"/>
            <ac:spMk id="8" creationId="{A9B592A5-C11C-724A-BC80-2432E4C91ADA}"/>
          </ac:spMkLst>
        </pc:spChg>
        <pc:spChg chg="add del mod">
          <ac:chgData name="318" userId="d436127b-fced-4230-8167-98453141e6cf" providerId="ADAL" clId="{AAECAFE2-1D6C-429D-95D0-FF913DBC0C01}" dt="2020-10-13T03:19:50.552" v="332" actId="164"/>
          <ac:spMkLst>
            <pc:docMk/>
            <pc:sldMk cId="2783983522" sldId="256"/>
            <ac:spMk id="10" creationId="{A0B750F3-6DC1-B340-8C02-E839563916E0}"/>
          </ac:spMkLst>
        </pc:spChg>
        <pc:spChg chg="mod">
          <ac:chgData name="318" userId="d436127b-fced-4230-8167-98453141e6cf" providerId="ADAL" clId="{AAECAFE2-1D6C-429D-95D0-FF913DBC0C01}" dt="2020-10-13T03:19:50.552" v="332" actId="164"/>
          <ac:spMkLst>
            <pc:docMk/>
            <pc:sldMk cId="2783983522" sldId="256"/>
            <ac:spMk id="12" creationId="{D2E686E5-DB8E-E84B-BC5F-76521F3491DE}"/>
          </ac:spMkLst>
        </pc:spChg>
        <pc:grpChg chg="add mod">
          <ac:chgData name="318" userId="d436127b-fced-4230-8167-98453141e6cf" providerId="ADAL" clId="{AAECAFE2-1D6C-429D-95D0-FF913DBC0C01}" dt="2020-10-13T03:19:51.813" v="333" actId="1076"/>
          <ac:grpSpMkLst>
            <pc:docMk/>
            <pc:sldMk cId="2783983522" sldId="256"/>
            <ac:grpSpMk id="4" creationId="{456B89AC-F796-461E-A181-AACF235559C0}"/>
          </ac:grpSpMkLst>
        </pc:grpChg>
        <pc:picChg chg="add mod">
          <ac:chgData name="318" userId="d436127b-fced-4230-8167-98453141e6cf" providerId="ADAL" clId="{AAECAFE2-1D6C-429D-95D0-FF913DBC0C01}" dt="2020-10-13T03:19:44.021" v="331" actId="1076"/>
          <ac:picMkLst>
            <pc:docMk/>
            <pc:sldMk cId="2783983522" sldId="256"/>
            <ac:picMk id="3" creationId="{FBFC0B5A-3D58-4C31-A8ED-35B187304BE7}"/>
          </ac:picMkLst>
        </pc:picChg>
        <pc:picChg chg="del mod">
          <ac:chgData name="318" userId="d436127b-fced-4230-8167-98453141e6cf" providerId="ADAL" clId="{AAECAFE2-1D6C-429D-95D0-FF913DBC0C01}" dt="2020-10-13T03:13:30.702" v="232" actId="478"/>
          <ac:picMkLst>
            <pc:docMk/>
            <pc:sldMk cId="2783983522" sldId="256"/>
            <ac:picMk id="6" creationId="{6608121D-CE6D-9147-B27B-9154F72279FE}"/>
          </ac:picMkLst>
        </pc:picChg>
        <pc:picChg chg="add del mod">
          <ac:chgData name="318" userId="d436127b-fced-4230-8167-98453141e6cf" providerId="ADAL" clId="{AAECAFE2-1D6C-429D-95D0-FF913DBC0C01}" dt="2020-10-13T03:15:36.563" v="242" actId="478"/>
          <ac:picMkLst>
            <pc:docMk/>
            <pc:sldMk cId="2783983522" sldId="256"/>
            <ac:picMk id="1026" creationId="{19CC9362-6510-4A8F-B51E-9ECDEBCD9666}"/>
          </ac:picMkLst>
        </pc:picChg>
        <pc:picChg chg="add mod">
          <ac:chgData name="318" userId="d436127b-fced-4230-8167-98453141e6cf" providerId="ADAL" clId="{AAECAFE2-1D6C-429D-95D0-FF913DBC0C01}" dt="2020-10-13T03:15:53.070" v="246" actId="167"/>
          <ac:picMkLst>
            <pc:docMk/>
            <pc:sldMk cId="2783983522" sldId="256"/>
            <ac:picMk id="1028" creationId="{ABE0A73E-C702-475D-AEEE-CB43BF360CE0}"/>
          </ac:picMkLst>
        </pc:picChg>
      </pc:sldChg>
      <pc:sldChg chg="modSp mod modAnim">
        <pc:chgData name="318" userId="d436127b-fced-4230-8167-98453141e6cf" providerId="ADAL" clId="{AAECAFE2-1D6C-429D-95D0-FF913DBC0C01}" dt="2020-10-13T03:20:46.092" v="453" actId="1076"/>
        <pc:sldMkLst>
          <pc:docMk/>
          <pc:sldMk cId="3847237807" sldId="257"/>
        </pc:sldMkLst>
        <pc:spChg chg="mod">
          <ac:chgData name="318" userId="d436127b-fced-4230-8167-98453141e6cf" providerId="ADAL" clId="{AAECAFE2-1D6C-429D-95D0-FF913DBC0C01}" dt="2020-10-13T03:20:46.092" v="453" actId="1076"/>
          <ac:spMkLst>
            <pc:docMk/>
            <pc:sldMk cId="3847237807" sldId="257"/>
            <ac:spMk id="12" creationId="{D2E686E5-DB8E-E84B-BC5F-76521F3491DE}"/>
          </ac:spMkLst>
        </pc:spChg>
      </pc:sldChg>
      <pc:sldChg chg="addSp delSp modSp mod">
        <pc:chgData name="318" userId="d436127b-fced-4230-8167-98453141e6cf" providerId="ADAL" clId="{AAECAFE2-1D6C-429D-95D0-FF913DBC0C01}" dt="2020-10-13T03:27:09.634" v="544" actId="1076"/>
        <pc:sldMkLst>
          <pc:docMk/>
          <pc:sldMk cId="3845643340" sldId="258"/>
        </pc:sldMkLst>
        <pc:spChg chg="mod">
          <ac:chgData name="318" userId="d436127b-fced-4230-8167-98453141e6cf" providerId="ADAL" clId="{AAECAFE2-1D6C-429D-95D0-FF913DBC0C01}" dt="2020-10-13T03:27:09.634" v="544" actId="1076"/>
          <ac:spMkLst>
            <pc:docMk/>
            <pc:sldMk cId="3845643340" sldId="258"/>
            <ac:spMk id="4" creationId="{B7C58739-0AFD-194B-A207-13500DF76F66}"/>
          </ac:spMkLst>
        </pc:spChg>
        <pc:spChg chg="mod">
          <ac:chgData name="318" userId="d436127b-fced-4230-8167-98453141e6cf" providerId="ADAL" clId="{AAECAFE2-1D6C-429D-95D0-FF913DBC0C01}" dt="2020-10-13T03:24:07.478" v="498" actId="1076"/>
          <ac:spMkLst>
            <pc:docMk/>
            <pc:sldMk cId="3845643340" sldId="258"/>
            <ac:spMk id="12" creationId="{D2E686E5-DB8E-E84B-BC5F-76521F3491DE}"/>
          </ac:spMkLst>
        </pc:spChg>
        <pc:picChg chg="add del mod">
          <ac:chgData name="318" userId="d436127b-fced-4230-8167-98453141e6cf" providerId="ADAL" clId="{AAECAFE2-1D6C-429D-95D0-FF913DBC0C01}" dt="2020-10-13T03:24:05.238" v="497" actId="1076"/>
          <ac:picMkLst>
            <pc:docMk/>
            <pc:sldMk cId="3845643340" sldId="258"/>
            <ac:picMk id="3" creationId="{C003A3B5-6B94-9C41-8A14-79BDC62E1FCB}"/>
          </ac:picMkLst>
        </pc:picChg>
        <pc:picChg chg="add del mod">
          <ac:chgData name="318" userId="d436127b-fced-4230-8167-98453141e6cf" providerId="ADAL" clId="{AAECAFE2-1D6C-429D-95D0-FF913DBC0C01}" dt="2020-10-13T03:23:59.872" v="495" actId="931"/>
          <ac:picMkLst>
            <pc:docMk/>
            <pc:sldMk cId="3845643340" sldId="258"/>
            <ac:picMk id="5" creationId="{FE3A57FB-2A38-4311-8B3B-0E033DAF7068}"/>
          </ac:picMkLst>
        </pc:picChg>
      </pc:sldChg>
      <pc:sldChg chg="modSp mod modAnim">
        <pc:chgData name="318" userId="d436127b-fced-4230-8167-98453141e6cf" providerId="ADAL" clId="{AAECAFE2-1D6C-429D-95D0-FF913DBC0C01}" dt="2020-10-13T03:31:45.100" v="887" actId="1076"/>
        <pc:sldMkLst>
          <pc:docMk/>
          <pc:sldMk cId="4209536138" sldId="259"/>
        </pc:sldMkLst>
        <pc:spChg chg="mod">
          <ac:chgData name="318" userId="d436127b-fced-4230-8167-98453141e6cf" providerId="ADAL" clId="{AAECAFE2-1D6C-429D-95D0-FF913DBC0C01}" dt="2020-10-13T03:31:42.602" v="886" actId="2710"/>
          <ac:spMkLst>
            <pc:docMk/>
            <pc:sldMk cId="4209536138" sldId="259"/>
            <ac:spMk id="4" creationId="{B7C58739-0AFD-194B-A207-13500DF76F66}"/>
          </ac:spMkLst>
        </pc:spChg>
        <pc:picChg chg="mod">
          <ac:chgData name="318" userId="d436127b-fced-4230-8167-98453141e6cf" providerId="ADAL" clId="{AAECAFE2-1D6C-429D-95D0-FF913DBC0C01}" dt="2020-10-13T03:31:45.100" v="887" actId="1076"/>
          <ac:picMkLst>
            <pc:docMk/>
            <pc:sldMk cId="4209536138" sldId="259"/>
            <ac:picMk id="3078" creationId="{4D74D17B-AFE5-E147-8F7E-910F7B76F47C}"/>
          </ac:picMkLst>
        </pc:picChg>
      </pc:sldChg>
      <pc:sldChg chg="addSp delSp modSp mod addAnim delAnim modAnim">
        <pc:chgData name="318" userId="d436127b-fced-4230-8167-98453141e6cf" providerId="ADAL" clId="{AAECAFE2-1D6C-429D-95D0-FF913DBC0C01}" dt="2020-10-13T03:36:53.655" v="922" actId="20577"/>
        <pc:sldMkLst>
          <pc:docMk/>
          <pc:sldMk cId="2996577959" sldId="260"/>
        </pc:sldMkLst>
        <pc:spChg chg="add del mod">
          <ac:chgData name="318" userId="d436127b-fced-4230-8167-98453141e6cf" providerId="ADAL" clId="{AAECAFE2-1D6C-429D-95D0-FF913DBC0C01}" dt="2020-10-13T03:31:31.040" v="882" actId="14100"/>
          <ac:spMkLst>
            <pc:docMk/>
            <pc:sldMk cId="2996577959" sldId="260"/>
            <ac:spMk id="2" creationId="{D387F0A1-D525-2349-BD83-7A9EE4022F2F}"/>
          </ac:spMkLst>
        </pc:spChg>
        <pc:spChg chg="mod">
          <ac:chgData name="318" userId="d436127b-fced-4230-8167-98453141e6cf" providerId="ADAL" clId="{AAECAFE2-1D6C-429D-95D0-FF913DBC0C01}" dt="2020-10-13T03:36:53.655" v="922" actId="20577"/>
          <ac:spMkLst>
            <pc:docMk/>
            <pc:sldMk cId="2996577959" sldId="260"/>
            <ac:spMk id="7" creationId="{6445F99C-B6C8-CE45-9905-F98FA6EFE78A}"/>
          </ac:spMkLst>
        </pc:spChg>
        <pc:picChg chg="add del mod">
          <ac:chgData name="318" userId="d436127b-fced-4230-8167-98453141e6cf" providerId="ADAL" clId="{AAECAFE2-1D6C-429D-95D0-FF913DBC0C01}" dt="2020-10-13T03:32:18.132" v="890" actId="478"/>
          <ac:picMkLst>
            <pc:docMk/>
            <pc:sldMk cId="2996577959" sldId="260"/>
            <ac:picMk id="2050" creationId="{B98F61D5-5E9D-481E-AF58-14DF46B6FD98}"/>
          </ac:picMkLst>
        </pc:picChg>
        <pc:picChg chg="add mod">
          <ac:chgData name="318" userId="d436127b-fced-4230-8167-98453141e6cf" providerId="ADAL" clId="{AAECAFE2-1D6C-429D-95D0-FF913DBC0C01}" dt="2020-10-13T03:33:15.448" v="898" actId="732"/>
          <ac:picMkLst>
            <pc:docMk/>
            <pc:sldMk cId="2996577959" sldId="260"/>
            <ac:picMk id="2052" creationId="{7AEF8936-2114-4581-882E-40D3F8A28E2E}"/>
          </ac:picMkLst>
        </pc:picChg>
      </pc:sldChg>
      <pc:sldChg chg="modSp mod">
        <pc:chgData name="318" userId="d436127b-fced-4230-8167-98453141e6cf" providerId="ADAL" clId="{AAECAFE2-1D6C-429D-95D0-FF913DBC0C01}" dt="2020-10-13T03:30:20.806" v="861" actId="1076"/>
        <pc:sldMkLst>
          <pc:docMk/>
          <pc:sldMk cId="1192007872" sldId="261"/>
        </pc:sldMkLst>
        <pc:spChg chg="mod">
          <ac:chgData name="318" userId="d436127b-fced-4230-8167-98453141e6cf" providerId="ADAL" clId="{AAECAFE2-1D6C-429D-95D0-FF913DBC0C01}" dt="2020-10-13T03:30:20.806" v="861" actId="1076"/>
          <ac:spMkLst>
            <pc:docMk/>
            <pc:sldMk cId="1192007872" sldId="261"/>
            <ac:spMk id="7" creationId="{6445F99C-B6C8-CE45-9905-F98FA6EFE78A}"/>
          </ac:spMkLst>
        </pc:spChg>
      </pc:sldChg>
      <pc:sldChg chg="modSp mod">
        <pc:chgData name="318" userId="d436127b-fced-4230-8167-98453141e6cf" providerId="ADAL" clId="{AAECAFE2-1D6C-429D-95D0-FF913DBC0C01}" dt="2020-10-13T04:01:16.673" v="1298" actId="20577"/>
        <pc:sldMkLst>
          <pc:docMk/>
          <pc:sldMk cId="1985207868" sldId="269"/>
        </pc:sldMkLst>
        <pc:spChg chg="mod">
          <ac:chgData name="318" userId="d436127b-fced-4230-8167-98453141e6cf" providerId="ADAL" clId="{AAECAFE2-1D6C-429D-95D0-FF913DBC0C01}" dt="2020-10-13T04:01:16.673" v="1298" actId="20577"/>
          <ac:spMkLst>
            <pc:docMk/>
            <pc:sldMk cId="1985207868" sldId="269"/>
            <ac:spMk id="7" creationId="{6445F99C-B6C8-CE45-9905-F98FA6EFE78A}"/>
          </ac:spMkLst>
        </pc:spChg>
        <pc:spChg chg="mod">
          <ac:chgData name="318" userId="d436127b-fced-4230-8167-98453141e6cf" providerId="ADAL" clId="{AAECAFE2-1D6C-429D-95D0-FF913DBC0C01}" dt="2020-10-13T04:01:06.764" v="1251" actId="14100"/>
          <ac:spMkLst>
            <pc:docMk/>
            <pc:sldMk cId="1985207868" sldId="269"/>
            <ac:spMk id="10" creationId="{A0B750F3-6DC1-B340-8C02-E839563916E0}"/>
          </ac:spMkLst>
        </pc:spChg>
        <pc:grpChg chg="mod">
          <ac:chgData name="318" userId="d436127b-fced-4230-8167-98453141e6cf" providerId="ADAL" clId="{AAECAFE2-1D6C-429D-95D0-FF913DBC0C01}" dt="2020-10-13T04:01:06.764" v="1251" actId="14100"/>
          <ac:grpSpMkLst>
            <pc:docMk/>
            <pc:sldMk cId="1985207868" sldId="269"/>
            <ac:grpSpMk id="2" creationId="{88167A54-E2A4-CC43-ACA7-872CAA2CCC16}"/>
          </ac:grpSpMkLst>
        </pc:grpChg>
        <pc:picChg chg="mod">
          <ac:chgData name="318" userId="d436127b-fced-4230-8167-98453141e6cf" providerId="ADAL" clId="{AAECAFE2-1D6C-429D-95D0-FF913DBC0C01}" dt="2020-10-13T04:01:06.764" v="1251" actId="14100"/>
          <ac:picMkLst>
            <pc:docMk/>
            <pc:sldMk cId="1985207868" sldId="269"/>
            <ac:picMk id="24578" creationId="{CCB07561-D65F-A745-9E82-ECFEAB735DB6}"/>
          </ac:picMkLst>
        </pc:picChg>
      </pc:sldChg>
      <pc:sldChg chg="addSp delSp modSp mod">
        <pc:chgData name="318" userId="d436127b-fced-4230-8167-98453141e6cf" providerId="ADAL" clId="{AAECAFE2-1D6C-429D-95D0-FF913DBC0C01}" dt="2020-10-13T03:55:53.286" v="1165" actId="1076"/>
        <pc:sldMkLst>
          <pc:docMk/>
          <pc:sldMk cId="3687564299" sldId="270"/>
        </pc:sldMkLst>
        <pc:spChg chg="mod">
          <ac:chgData name="318" userId="d436127b-fced-4230-8167-98453141e6cf" providerId="ADAL" clId="{AAECAFE2-1D6C-429D-95D0-FF913DBC0C01}" dt="2020-10-13T03:47:41.018" v="1078" actId="20577"/>
          <ac:spMkLst>
            <pc:docMk/>
            <pc:sldMk cId="3687564299" sldId="270"/>
            <ac:spMk id="7" creationId="{6445F99C-B6C8-CE45-9905-F98FA6EFE78A}"/>
          </ac:spMkLst>
        </pc:spChg>
        <pc:grpChg chg="mod">
          <ac:chgData name="318" userId="d436127b-fced-4230-8167-98453141e6cf" providerId="ADAL" clId="{AAECAFE2-1D6C-429D-95D0-FF913DBC0C01}" dt="2020-10-13T03:55:53.286" v="1165" actId="1076"/>
          <ac:grpSpMkLst>
            <pc:docMk/>
            <pc:sldMk cId="3687564299" sldId="270"/>
            <ac:grpSpMk id="2" creationId="{88167A54-E2A4-CC43-ACA7-872CAA2CCC16}"/>
          </ac:grpSpMkLst>
        </pc:grpChg>
        <pc:picChg chg="add mod">
          <ac:chgData name="318" userId="d436127b-fced-4230-8167-98453141e6cf" providerId="ADAL" clId="{AAECAFE2-1D6C-429D-95D0-FF913DBC0C01}" dt="2020-10-13T03:55:51.201" v="1164" actId="732"/>
          <ac:picMkLst>
            <pc:docMk/>
            <pc:sldMk cId="3687564299" sldId="270"/>
            <ac:picMk id="8194" creationId="{9EAD74DC-E6AB-4D20-95C3-13287F41B021}"/>
          </ac:picMkLst>
        </pc:picChg>
        <pc:picChg chg="del">
          <ac:chgData name="318" userId="d436127b-fced-4230-8167-98453141e6cf" providerId="ADAL" clId="{AAECAFE2-1D6C-429D-95D0-FF913DBC0C01}" dt="2020-10-13T03:55:24.520" v="1157" actId="478"/>
          <ac:picMkLst>
            <pc:docMk/>
            <pc:sldMk cId="3687564299" sldId="270"/>
            <ac:picMk id="26626" creationId="{EB4BE59C-BF93-5E4C-AF23-89B7CB6BDC3C}"/>
          </ac:picMkLst>
        </pc:picChg>
      </pc:sldChg>
      <pc:sldChg chg="modSp mod">
        <pc:chgData name="318" userId="d436127b-fced-4230-8167-98453141e6cf" providerId="ADAL" clId="{AAECAFE2-1D6C-429D-95D0-FF913DBC0C01}" dt="2020-10-13T04:18:42.820" v="1390" actId="20577"/>
        <pc:sldMkLst>
          <pc:docMk/>
          <pc:sldMk cId="1284331433" sldId="271"/>
        </pc:sldMkLst>
        <pc:spChg chg="mod">
          <ac:chgData name="318" userId="d436127b-fced-4230-8167-98453141e6cf" providerId="ADAL" clId="{AAECAFE2-1D6C-429D-95D0-FF913DBC0C01}" dt="2020-10-13T04:18:42.820" v="1390" actId="20577"/>
          <ac:spMkLst>
            <pc:docMk/>
            <pc:sldMk cId="1284331433" sldId="271"/>
            <ac:spMk id="7" creationId="{6445F99C-B6C8-CE45-9905-F98FA6EFE78A}"/>
          </ac:spMkLst>
        </pc:spChg>
      </pc:sldChg>
      <pc:sldChg chg="modSp mod">
        <pc:chgData name="318" userId="d436127b-fced-4230-8167-98453141e6cf" providerId="ADAL" clId="{AAECAFE2-1D6C-429D-95D0-FF913DBC0C01}" dt="2020-10-13T04:34:41.963" v="2172" actId="14100"/>
        <pc:sldMkLst>
          <pc:docMk/>
          <pc:sldMk cId="1169159806" sldId="272"/>
        </pc:sldMkLst>
        <pc:spChg chg="mod">
          <ac:chgData name="318" userId="d436127b-fced-4230-8167-98453141e6cf" providerId="ADAL" clId="{AAECAFE2-1D6C-429D-95D0-FF913DBC0C01}" dt="2020-10-13T04:34:41.963" v="2172" actId="14100"/>
          <ac:spMkLst>
            <pc:docMk/>
            <pc:sldMk cId="1169159806" sldId="272"/>
            <ac:spMk id="7" creationId="{6445F99C-B6C8-CE45-9905-F98FA6EFE78A}"/>
          </ac:spMkLst>
        </pc:spChg>
        <pc:spChg chg="mod">
          <ac:chgData name="318" userId="d436127b-fced-4230-8167-98453141e6cf" providerId="ADAL" clId="{AAECAFE2-1D6C-429D-95D0-FF913DBC0C01}" dt="2020-10-13T04:34:40.081" v="2171" actId="14100"/>
          <ac:spMkLst>
            <pc:docMk/>
            <pc:sldMk cId="1169159806" sldId="272"/>
            <ac:spMk id="10" creationId="{A0B750F3-6DC1-B340-8C02-E839563916E0}"/>
          </ac:spMkLst>
        </pc:spChg>
        <pc:grpChg chg="mod">
          <ac:chgData name="318" userId="d436127b-fced-4230-8167-98453141e6cf" providerId="ADAL" clId="{AAECAFE2-1D6C-429D-95D0-FF913DBC0C01}" dt="2020-10-13T04:34:32.450" v="2169" actId="14100"/>
          <ac:grpSpMkLst>
            <pc:docMk/>
            <pc:sldMk cId="1169159806" sldId="272"/>
            <ac:grpSpMk id="2" creationId="{88167A54-E2A4-CC43-ACA7-872CAA2CCC16}"/>
          </ac:grpSpMkLst>
        </pc:grpChg>
      </pc:sldChg>
      <pc:sldChg chg="modSp mod">
        <pc:chgData name="318" userId="d436127b-fced-4230-8167-98453141e6cf" providerId="ADAL" clId="{AAECAFE2-1D6C-429D-95D0-FF913DBC0C01}" dt="2020-10-13T03:44:07.916" v="979" actId="1076"/>
        <pc:sldMkLst>
          <pc:docMk/>
          <pc:sldMk cId="764026188" sldId="275"/>
        </pc:sldMkLst>
        <pc:spChg chg="mod">
          <ac:chgData name="318" userId="d436127b-fced-4230-8167-98453141e6cf" providerId="ADAL" clId="{AAECAFE2-1D6C-429D-95D0-FF913DBC0C01}" dt="2020-10-13T03:44:07.916" v="979" actId="1076"/>
          <ac:spMkLst>
            <pc:docMk/>
            <pc:sldMk cId="764026188" sldId="275"/>
            <ac:spMk id="2" creationId="{D387F0A1-D525-2349-BD83-7A9EE4022F2F}"/>
          </ac:spMkLst>
        </pc:spChg>
        <pc:picChg chg="mod">
          <ac:chgData name="318" userId="d436127b-fced-4230-8167-98453141e6cf" providerId="ADAL" clId="{AAECAFE2-1D6C-429D-95D0-FF913DBC0C01}" dt="2020-10-13T03:43:29.141" v="977" actId="1076"/>
          <ac:picMkLst>
            <pc:docMk/>
            <pc:sldMk cId="764026188" sldId="275"/>
            <ac:picMk id="3" creationId="{546F05B9-8F0B-3648-B9E4-212CEBBE8975}"/>
          </ac:picMkLst>
        </pc:picChg>
      </pc:sldChg>
      <pc:sldChg chg="modSp mod">
        <pc:chgData name="318" userId="d436127b-fced-4230-8167-98453141e6cf" providerId="ADAL" clId="{AAECAFE2-1D6C-429D-95D0-FF913DBC0C01}" dt="2020-10-13T03:44:31.068" v="981" actId="1076"/>
        <pc:sldMkLst>
          <pc:docMk/>
          <pc:sldMk cId="3049272910" sldId="283"/>
        </pc:sldMkLst>
        <pc:spChg chg="mod">
          <ac:chgData name="318" userId="d436127b-fced-4230-8167-98453141e6cf" providerId="ADAL" clId="{AAECAFE2-1D6C-429D-95D0-FF913DBC0C01}" dt="2020-10-13T03:44:31.068" v="981" actId="1076"/>
          <ac:spMkLst>
            <pc:docMk/>
            <pc:sldMk cId="3049272910" sldId="283"/>
            <ac:spMk id="4" creationId="{DF2E9EAE-D684-684B-A6B5-DBCE48D52654}"/>
          </ac:spMkLst>
        </pc:spChg>
      </pc:sldChg>
      <pc:sldChg chg="del">
        <pc:chgData name="318" userId="d436127b-fced-4230-8167-98453141e6cf" providerId="ADAL" clId="{AAECAFE2-1D6C-429D-95D0-FF913DBC0C01}" dt="2020-10-13T04:34:04.631" v="2116" actId="47"/>
        <pc:sldMkLst>
          <pc:docMk/>
          <pc:sldMk cId="1391183773" sldId="284"/>
        </pc:sldMkLst>
      </pc:sldChg>
      <pc:sldChg chg="addSp delSp modSp add mod delAnim">
        <pc:chgData name="318" userId="d436127b-fced-4230-8167-98453141e6cf" providerId="ADAL" clId="{AAECAFE2-1D6C-429D-95D0-FF913DBC0C01}" dt="2020-10-13T03:27:02.819" v="543" actId="1076"/>
        <pc:sldMkLst>
          <pc:docMk/>
          <pc:sldMk cId="477744337" sldId="285"/>
        </pc:sldMkLst>
        <pc:spChg chg="del">
          <ac:chgData name="318" userId="d436127b-fced-4230-8167-98453141e6cf" providerId="ADAL" clId="{AAECAFE2-1D6C-429D-95D0-FF913DBC0C01}" dt="2020-10-13T03:24:20.423" v="500" actId="478"/>
          <ac:spMkLst>
            <pc:docMk/>
            <pc:sldMk cId="477744337" sldId="285"/>
            <ac:spMk id="4" creationId="{B7C58739-0AFD-194B-A207-13500DF76F66}"/>
          </ac:spMkLst>
        </pc:spChg>
        <pc:spChg chg="del">
          <ac:chgData name="318" userId="d436127b-fced-4230-8167-98453141e6cf" providerId="ADAL" clId="{AAECAFE2-1D6C-429D-95D0-FF913DBC0C01}" dt="2020-10-13T03:24:22.519" v="502" actId="478"/>
          <ac:spMkLst>
            <pc:docMk/>
            <pc:sldMk cId="477744337" sldId="285"/>
            <ac:spMk id="12" creationId="{D2E686E5-DB8E-E84B-BC5F-76521F3491DE}"/>
          </ac:spMkLst>
        </pc:spChg>
        <pc:spChg chg="add mod">
          <ac:chgData name="318" userId="d436127b-fced-4230-8167-98453141e6cf" providerId="ADAL" clId="{AAECAFE2-1D6C-429D-95D0-FF913DBC0C01}" dt="2020-10-13T03:27:02.819" v="543" actId="1076"/>
          <ac:spMkLst>
            <pc:docMk/>
            <pc:sldMk cId="477744337" sldId="285"/>
            <ac:spMk id="13" creationId="{8527BCDF-BDFC-4C4D-A706-AD7935A12EEF}"/>
          </ac:spMkLst>
        </pc:spChg>
        <pc:picChg chg="del">
          <ac:chgData name="318" userId="d436127b-fced-4230-8167-98453141e6cf" providerId="ADAL" clId="{AAECAFE2-1D6C-429D-95D0-FF913DBC0C01}" dt="2020-10-13T03:24:21.153" v="501" actId="478"/>
          <ac:picMkLst>
            <pc:docMk/>
            <pc:sldMk cId="477744337" sldId="285"/>
            <ac:picMk id="3" creationId="{C003A3B5-6B94-9C41-8A14-79BDC62E1FCB}"/>
          </ac:picMkLst>
        </pc:picChg>
        <pc:picChg chg="add mod">
          <ac:chgData name="318" userId="d436127b-fced-4230-8167-98453141e6cf" providerId="ADAL" clId="{AAECAFE2-1D6C-429D-95D0-FF913DBC0C01}" dt="2020-10-13T03:25:16.933" v="515" actId="1076"/>
          <ac:picMkLst>
            <pc:docMk/>
            <pc:sldMk cId="477744337" sldId="285"/>
            <ac:picMk id="5" creationId="{FE273D30-DBA2-43EB-8DD1-4C6944968CA6}"/>
          </ac:picMkLst>
        </pc:picChg>
        <pc:picChg chg="add del mod modCrop">
          <ac:chgData name="318" userId="d436127b-fced-4230-8167-98453141e6cf" providerId="ADAL" clId="{AAECAFE2-1D6C-429D-95D0-FF913DBC0C01}" dt="2020-10-13T03:26:40.933" v="534" actId="478"/>
          <ac:picMkLst>
            <pc:docMk/>
            <pc:sldMk cId="477744337" sldId="285"/>
            <ac:picMk id="6" creationId="{CD8C9C4A-DEFC-47D9-8DB4-4AFA3A9CAC43}"/>
          </ac:picMkLst>
        </pc:picChg>
        <pc:picChg chg="add del mod modCrop">
          <ac:chgData name="318" userId="d436127b-fced-4230-8167-98453141e6cf" providerId="ADAL" clId="{AAECAFE2-1D6C-429D-95D0-FF913DBC0C01}" dt="2020-10-13T03:26:41.213" v="535" actId="478"/>
          <ac:picMkLst>
            <pc:docMk/>
            <pc:sldMk cId="477744337" sldId="285"/>
            <ac:picMk id="8" creationId="{46EF9DA2-4297-4CE7-96BA-FEB9494EEDB6}"/>
          </ac:picMkLst>
        </pc:picChg>
      </pc:sldChg>
      <pc:sldChg chg="add del">
        <pc:chgData name="318" userId="d436127b-fced-4230-8167-98453141e6cf" providerId="ADAL" clId="{AAECAFE2-1D6C-429D-95D0-FF913DBC0C01}" dt="2020-10-13T03:23:57.536" v="487" actId="2890"/>
        <pc:sldMkLst>
          <pc:docMk/>
          <pc:sldMk cId="1824510132" sldId="285"/>
        </pc:sldMkLst>
      </pc:sldChg>
      <pc:sldChg chg="add">
        <pc:chgData name="318" userId="d436127b-fced-4230-8167-98453141e6cf" providerId="ADAL" clId="{AAECAFE2-1D6C-429D-95D0-FF913DBC0C01}" dt="2020-10-13T03:30:28.733" v="862" actId="2890"/>
        <pc:sldMkLst>
          <pc:docMk/>
          <pc:sldMk cId="3621199021" sldId="286"/>
        </pc:sldMkLst>
      </pc:sldChg>
      <pc:sldChg chg="addSp delSp modSp add mod delAnim">
        <pc:chgData name="318" userId="d436127b-fced-4230-8167-98453141e6cf" providerId="ADAL" clId="{AAECAFE2-1D6C-429D-95D0-FF913DBC0C01}" dt="2020-10-13T03:43:06.492" v="974" actId="1076"/>
        <pc:sldMkLst>
          <pc:docMk/>
          <pc:sldMk cId="2463854094" sldId="287"/>
        </pc:sldMkLst>
        <pc:spChg chg="del">
          <ac:chgData name="318" userId="d436127b-fced-4230-8167-98453141e6cf" providerId="ADAL" clId="{AAECAFE2-1D6C-429D-95D0-FF913DBC0C01}" dt="2020-10-13T03:33:55.047" v="901" actId="478"/>
          <ac:spMkLst>
            <pc:docMk/>
            <pc:sldMk cId="2463854094" sldId="287"/>
            <ac:spMk id="2" creationId="{D387F0A1-D525-2349-BD83-7A9EE4022F2F}"/>
          </ac:spMkLst>
        </pc:spChg>
        <pc:spChg chg="mod">
          <ac:chgData name="318" userId="d436127b-fced-4230-8167-98453141e6cf" providerId="ADAL" clId="{AAECAFE2-1D6C-429D-95D0-FF913DBC0C01}" dt="2020-10-13T03:37:02.327" v="935" actId="20577"/>
          <ac:spMkLst>
            <pc:docMk/>
            <pc:sldMk cId="2463854094" sldId="287"/>
            <ac:spMk id="7" creationId="{6445F99C-B6C8-CE45-9905-F98FA6EFE78A}"/>
          </ac:spMkLst>
        </pc:spChg>
        <pc:picChg chg="del">
          <ac:chgData name="318" userId="d436127b-fced-4230-8167-98453141e6cf" providerId="ADAL" clId="{AAECAFE2-1D6C-429D-95D0-FF913DBC0C01}" dt="2020-10-13T03:33:53.738" v="900" actId="478"/>
          <ac:picMkLst>
            <pc:docMk/>
            <pc:sldMk cId="2463854094" sldId="287"/>
            <ac:picMk id="2052" creationId="{7AEF8936-2114-4581-882E-40D3F8A28E2E}"/>
          </ac:picMkLst>
        </pc:picChg>
        <pc:picChg chg="add del mod">
          <ac:chgData name="318" userId="d436127b-fced-4230-8167-98453141e6cf" providerId="ADAL" clId="{AAECAFE2-1D6C-429D-95D0-FF913DBC0C01}" dt="2020-10-13T03:43:06.492" v="974" actId="1076"/>
          <ac:picMkLst>
            <pc:docMk/>
            <pc:sldMk cId="2463854094" sldId="287"/>
            <ac:picMk id="3074" creationId="{2AE0EAE8-8E7E-4665-B6EB-E5A5040578B5}"/>
          </ac:picMkLst>
        </pc:picChg>
      </pc:sldChg>
      <pc:sldChg chg="addSp delSp modSp add">
        <pc:chgData name="318" userId="d436127b-fced-4230-8167-98453141e6cf" providerId="ADAL" clId="{AAECAFE2-1D6C-429D-95D0-FF913DBC0C01}" dt="2020-10-13T03:38:41.339" v="942" actId="1076"/>
        <pc:sldMkLst>
          <pc:docMk/>
          <pc:sldMk cId="1798140123" sldId="288"/>
        </pc:sldMkLst>
        <pc:picChg chg="del">
          <ac:chgData name="318" userId="d436127b-fced-4230-8167-98453141e6cf" providerId="ADAL" clId="{AAECAFE2-1D6C-429D-95D0-FF913DBC0C01}" dt="2020-10-13T03:37:20.797" v="937" actId="478"/>
          <ac:picMkLst>
            <pc:docMk/>
            <pc:sldMk cId="1798140123" sldId="288"/>
            <ac:picMk id="3074" creationId="{2AE0EAE8-8E7E-4665-B6EB-E5A5040578B5}"/>
          </ac:picMkLst>
        </pc:picChg>
        <pc:picChg chg="add mod">
          <ac:chgData name="318" userId="d436127b-fced-4230-8167-98453141e6cf" providerId="ADAL" clId="{AAECAFE2-1D6C-429D-95D0-FF913DBC0C01}" dt="2020-10-13T03:38:41.339" v="942" actId="1076"/>
          <ac:picMkLst>
            <pc:docMk/>
            <pc:sldMk cId="1798140123" sldId="288"/>
            <ac:picMk id="4098" creationId="{C10C6E07-38BC-4E0B-8736-AD378C2BF31F}"/>
          </ac:picMkLst>
        </pc:picChg>
      </pc:sldChg>
      <pc:sldChg chg="addSp delSp modSp add">
        <pc:chgData name="318" userId="d436127b-fced-4230-8167-98453141e6cf" providerId="ADAL" clId="{AAECAFE2-1D6C-429D-95D0-FF913DBC0C01}" dt="2020-10-13T03:42:46.437" v="971" actId="1076"/>
        <pc:sldMkLst>
          <pc:docMk/>
          <pc:sldMk cId="2064795042" sldId="289"/>
        </pc:sldMkLst>
        <pc:picChg chg="del">
          <ac:chgData name="318" userId="d436127b-fced-4230-8167-98453141e6cf" providerId="ADAL" clId="{AAECAFE2-1D6C-429D-95D0-FF913DBC0C01}" dt="2020-10-13T03:39:18.380" v="944" actId="478"/>
          <ac:picMkLst>
            <pc:docMk/>
            <pc:sldMk cId="2064795042" sldId="289"/>
            <ac:picMk id="4098" creationId="{C10C6E07-38BC-4E0B-8736-AD378C2BF31F}"/>
          </ac:picMkLst>
        </pc:picChg>
        <pc:picChg chg="add mod">
          <ac:chgData name="318" userId="d436127b-fced-4230-8167-98453141e6cf" providerId="ADAL" clId="{AAECAFE2-1D6C-429D-95D0-FF913DBC0C01}" dt="2020-10-13T03:40:56.447" v="957" actId="1076"/>
          <ac:picMkLst>
            <pc:docMk/>
            <pc:sldMk cId="2064795042" sldId="289"/>
            <ac:picMk id="5122" creationId="{84A7D883-1A0D-492C-B277-2653ED3EB5CF}"/>
          </ac:picMkLst>
        </pc:picChg>
        <pc:picChg chg="add del mod">
          <ac:chgData name="318" userId="d436127b-fced-4230-8167-98453141e6cf" providerId="ADAL" clId="{AAECAFE2-1D6C-429D-95D0-FF913DBC0C01}" dt="2020-10-13T03:41:05.184" v="961" actId="478"/>
          <ac:picMkLst>
            <pc:docMk/>
            <pc:sldMk cId="2064795042" sldId="289"/>
            <ac:picMk id="5124" creationId="{3D5EA2E3-7BEF-4402-8FD5-1579B64251E8}"/>
          </ac:picMkLst>
        </pc:picChg>
        <pc:picChg chg="add mod">
          <ac:chgData name="318" userId="d436127b-fced-4230-8167-98453141e6cf" providerId="ADAL" clId="{AAECAFE2-1D6C-429D-95D0-FF913DBC0C01}" dt="2020-10-13T03:42:46.437" v="971" actId="1076"/>
          <ac:picMkLst>
            <pc:docMk/>
            <pc:sldMk cId="2064795042" sldId="289"/>
            <ac:picMk id="5126" creationId="{598AB8E3-100B-4B28-A6E2-4890FF05F1D8}"/>
          </ac:picMkLst>
        </pc:picChg>
      </pc:sldChg>
      <pc:sldChg chg="addSp delSp modSp add mod ord">
        <pc:chgData name="318" userId="d436127b-fced-4230-8167-98453141e6cf" providerId="ADAL" clId="{AAECAFE2-1D6C-429D-95D0-FF913DBC0C01}" dt="2020-10-13T03:47:08.762" v="1049"/>
        <pc:sldMkLst>
          <pc:docMk/>
          <pc:sldMk cId="2872871723" sldId="290"/>
        </pc:sldMkLst>
        <pc:spChg chg="mod">
          <ac:chgData name="318" userId="d436127b-fced-4230-8167-98453141e6cf" providerId="ADAL" clId="{AAECAFE2-1D6C-429D-95D0-FF913DBC0C01}" dt="2020-10-13T03:47:04.760" v="1047" actId="1076"/>
          <ac:spMkLst>
            <pc:docMk/>
            <pc:sldMk cId="2872871723" sldId="290"/>
            <ac:spMk id="7" creationId="{6445F99C-B6C8-CE45-9905-F98FA6EFE78A}"/>
          </ac:spMkLst>
        </pc:spChg>
        <pc:picChg chg="add mod">
          <ac:chgData name="318" userId="d436127b-fced-4230-8167-98453141e6cf" providerId="ADAL" clId="{AAECAFE2-1D6C-429D-95D0-FF913DBC0C01}" dt="2020-10-13T03:46:55.492" v="1046" actId="167"/>
          <ac:picMkLst>
            <pc:docMk/>
            <pc:sldMk cId="2872871723" sldId="290"/>
            <ac:picMk id="2" creationId="{648ACC9C-B386-4A65-88AF-DB3DDC9DF6CA}"/>
          </ac:picMkLst>
        </pc:picChg>
        <pc:picChg chg="add del mod">
          <ac:chgData name="318" userId="d436127b-fced-4230-8167-98453141e6cf" providerId="ADAL" clId="{AAECAFE2-1D6C-429D-95D0-FF913DBC0C01}" dt="2020-10-13T03:46:16.106" v="1043" actId="478"/>
          <ac:picMkLst>
            <pc:docMk/>
            <pc:sldMk cId="2872871723" sldId="290"/>
            <ac:picMk id="6146" creationId="{16A82E2A-947F-49A3-959A-FA9DDCC30C0E}"/>
          </ac:picMkLst>
        </pc:picChg>
        <pc:picChg chg="del">
          <ac:chgData name="318" userId="d436127b-fced-4230-8167-98453141e6cf" providerId="ADAL" clId="{AAECAFE2-1D6C-429D-95D0-FF913DBC0C01}" dt="2020-10-13T03:45:45.364" v="1038" actId="478"/>
          <ac:picMkLst>
            <pc:docMk/>
            <pc:sldMk cId="2872871723" sldId="290"/>
            <ac:picMk id="6148" creationId="{9017C603-7546-A040-9C2F-046BBDDDCE0E}"/>
          </ac:picMkLst>
        </pc:picChg>
      </pc:sldChg>
      <pc:sldChg chg="addSp delSp modSp add mod">
        <pc:chgData name="318" userId="d436127b-fced-4230-8167-98453141e6cf" providerId="ADAL" clId="{AAECAFE2-1D6C-429D-95D0-FF913DBC0C01}" dt="2020-10-13T03:56:23.677" v="1171" actId="1076"/>
        <pc:sldMkLst>
          <pc:docMk/>
          <pc:sldMk cId="2098439769" sldId="291"/>
        </pc:sldMkLst>
        <pc:spChg chg="add mod">
          <ac:chgData name="318" userId="d436127b-fced-4230-8167-98453141e6cf" providerId="ADAL" clId="{AAECAFE2-1D6C-429D-95D0-FF913DBC0C01}" dt="2020-10-13T03:56:23.677" v="1171" actId="1076"/>
          <ac:spMkLst>
            <pc:docMk/>
            <pc:sldMk cId="2098439769" sldId="291"/>
            <ac:spMk id="4" creationId="{00AF451D-1833-46EE-AC26-5433FDF2ED31}"/>
          </ac:spMkLst>
        </pc:spChg>
        <pc:spChg chg="add del">
          <ac:chgData name="318" userId="d436127b-fced-4230-8167-98453141e6cf" providerId="ADAL" clId="{AAECAFE2-1D6C-429D-95D0-FF913DBC0C01}" dt="2020-10-13T03:49:41.377" v="1082" actId="22"/>
          <ac:spMkLst>
            <pc:docMk/>
            <pc:sldMk cId="2098439769" sldId="291"/>
            <ac:spMk id="8" creationId="{4D4631BE-DBA3-42E4-9AE4-5EE55B9F57D6}"/>
          </ac:spMkLst>
        </pc:spChg>
        <pc:spChg chg="add del">
          <ac:chgData name="318" userId="d436127b-fced-4230-8167-98453141e6cf" providerId="ADAL" clId="{AAECAFE2-1D6C-429D-95D0-FF913DBC0C01}" dt="2020-10-13T03:54:27.370" v="1155" actId="478"/>
          <ac:spMkLst>
            <pc:docMk/>
            <pc:sldMk cId="2098439769" sldId="291"/>
            <ac:spMk id="11" creationId="{89EC3DF6-9C22-4512-9622-CCB556FEF438}"/>
          </ac:spMkLst>
        </pc:spChg>
        <pc:picChg chg="add del mod">
          <ac:chgData name="318" userId="d436127b-fced-4230-8167-98453141e6cf" providerId="ADAL" clId="{AAECAFE2-1D6C-429D-95D0-FF913DBC0C01}" dt="2020-10-13T03:50:54.093" v="1091" actId="478"/>
          <ac:picMkLst>
            <pc:docMk/>
            <pc:sldMk cId="2098439769" sldId="291"/>
            <ac:picMk id="7170" creationId="{88BE7CB6-D62C-4FF6-8E83-6429EB12DFC7}"/>
          </ac:picMkLst>
        </pc:picChg>
        <pc:picChg chg="add del mod">
          <ac:chgData name="318" userId="d436127b-fced-4230-8167-98453141e6cf" providerId="ADAL" clId="{AAECAFE2-1D6C-429D-95D0-FF913DBC0C01}" dt="2020-10-13T03:56:18.170" v="1169"/>
          <ac:picMkLst>
            <pc:docMk/>
            <pc:sldMk cId="2098439769" sldId="291"/>
            <ac:picMk id="7172" creationId="{624C6AA4-69F0-4AF3-9D34-BC98BF4BC037}"/>
          </ac:picMkLst>
        </pc:picChg>
        <pc:picChg chg="del">
          <ac:chgData name="318" userId="d436127b-fced-4230-8167-98453141e6cf" providerId="ADAL" clId="{AAECAFE2-1D6C-429D-95D0-FF913DBC0C01}" dt="2020-10-13T03:47:49.537" v="1080" actId="478"/>
          <ac:picMkLst>
            <pc:docMk/>
            <pc:sldMk cId="2098439769" sldId="291"/>
            <ac:picMk id="26626" creationId="{EB4BE59C-BF93-5E4C-AF23-89B7CB6BDC3C}"/>
          </ac:picMkLst>
        </pc:picChg>
      </pc:sldChg>
      <pc:sldChg chg="addSp delSp modSp add">
        <pc:chgData name="318" userId="d436127b-fced-4230-8167-98453141e6cf" providerId="ADAL" clId="{AAECAFE2-1D6C-429D-95D0-FF913DBC0C01}" dt="2020-10-13T03:56:29.380" v="1174" actId="14100"/>
        <pc:sldMkLst>
          <pc:docMk/>
          <pc:sldMk cId="2366501887" sldId="292"/>
        </pc:sldMkLst>
        <pc:picChg chg="del">
          <ac:chgData name="318" userId="d436127b-fced-4230-8167-98453141e6cf" providerId="ADAL" clId="{AAECAFE2-1D6C-429D-95D0-FF913DBC0C01}" dt="2020-10-13T03:50:50.460" v="1090" actId="478"/>
          <ac:picMkLst>
            <pc:docMk/>
            <pc:sldMk cId="2366501887" sldId="292"/>
            <ac:picMk id="7170" creationId="{88BE7CB6-D62C-4FF6-8E83-6429EB12DFC7}"/>
          </ac:picMkLst>
        </pc:picChg>
        <pc:picChg chg="add mod">
          <ac:chgData name="318" userId="d436127b-fced-4230-8167-98453141e6cf" providerId="ADAL" clId="{AAECAFE2-1D6C-429D-95D0-FF913DBC0C01}" dt="2020-10-13T03:56:29.380" v="1174" actId="14100"/>
          <ac:picMkLst>
            <pc:docMk/>
            <pc:sldMk cId="2366501887" sldId="292"/>
            <ac:picMk id="9218" creationId="{38A8EEDA-70BC-4B69-8428-971EC29378EF}"/>
          </ac:picMkLst>
        </pc:picChg>
      </pc:sldChg>
      <pc:sldChg chg="addSp delSp modSp add mod">
        <pc:chgData name="318" userId="d436127b-fced-4230-8167-98453141e6cf" providerId="ADAL" clId="{AAECAFE2-1D6C-429D-95D0-FF913DBC0C01}" dt="2020-10-13T04:00:03.355" v="1208" actId="20577"/>
        <pc:sldMkLst>
          <pc:docMk/>
          <pc:sldMk cId="2267136509" sldId="293"/>
        </pc:sldMkLst>
        <pc:spChg chg="add mod">
          <ac:chgData name="318" userId="d436127b-fced-4230-8167-98453141e6cf" providerId="ADAL" clId="{AAECAFE2-1D6C-429D-95D0-FF913DBC0C01}" dt="2020-10-13T04:00:03.355" v="1208" actId="20577"/>
          <ac:spMkLst>
            <pc:docMk/>
            <pc:sldMk cId="2267136509" sldId="293"/>
            <ac:spMk id="8" creationId="{EE7BA2F5-1965-4CF7-BC26-89085105AF81}"/>
          </ac:spMkLst>
        </pc:spChg>
        <pc:picChg chg="del">
          <ac:chgData name="318" userId="d436127b-fced-4230-8167-98453141e6cf" providerId="ADAL" clId="{AAECAFE2-1D6C-429D-95D0-FF913DBC0C01}" dt="2020-10-13T03:56:43.189" v="1176" actId="478"/>
          <ac:picMkLst>
            <pc:docMk/>
            <pc:sldMk cId="2267136509" sldId="293"/>
            <ac:picMk id="9218" creationId="{38A8EEDA-70BC-4B69-8428-971EC29378EF}"/>
          </ac:picMkLst>
        </pc:picChg>
        <pc:picChg chg="add mod">
          <ac:chgData name="318" userId="d436127b-fced-4230-8167-98453141e6cf" providerId="ADAL" clId="{AAECAFE2-1D6C-429D-95D0-FF913DBC0C01}" dt="2020-10-13T03:58:11.861" v="1204" actId="14100"/>
          <ac:picMkLst>
            <pc:docMk/>
            <pc:sldMk cId="2267136509" sldId="293"/>
            <ac:picMk id="10242" creationId="{AFD7DC55-BCEE-4AD0-8487-03E6B8981A9A}"/>
          </ac:picMkLst>
        </pc:picChg>
      </pc:sldChg>
      <pc:sldChg chg="addSp delSp modSp add mod">
        <pc:chgData name="318" userId="d436127b-fced-4230-8167-98453141e6cf" providerId="ADAL" clId="{AAECAFE2-1D6C-429D-95D0-FF913DBC0C01}" dt="2020-10-13T04:02:17.357" v="1309" actId="1076"/>
        <pc:sldMkLst>
          <pc:docMk/>
          <pc:sldMk cId="1756507355" sldId="294"/>
        </pc:sldMkLst>
        <pc:spChg chg="mod">
          <ac:chgData name="318" userId="d436127b-fced-4230-8167-98453141e6cf" providerId="ADAL" clId="{AAECAFE2-1D6C-429D-95D0-FF913DBC0C01}" dt="2020-10-13T04:01:37.665" v="1303" actId="6549"/>
          <ac:spMkLst>
            <pc:docMk/>
            <pc:sldMk cId="1756507355" sldId="294"/>
            <ac:spMk id="7" creationId="{6445F99C-B6C8-CE45-9905-F98FA6EFE78A}"/>
          </ac:spMkLst>
        </pc:spChg>
        <pc:spChg chg="mod">
          <ac:chgData name="318" userId="d436127b-fced-4230-8167-98453141e6cf" providerId="ADAL" clId="{AAECAFE2-1D6C-429D-95D0-FF913DBC0C01}" dt="2020-10-13T04:01:40.248" v="1304" actId="14100"/>
          <ac:spMkLst>
            <pc:docMk/>
            <pc:sldMk cId="1756507355" sldId="294"/>
            <ac:spMk id="10" creationId="{A0B750F3-6DC1-B340-8C02-E839563916E0}"/>
          </ac:spMkLst>
        </pc:spChg>
        <pc:grpChg chg="mod">
          <ac:chgData name="318" userId="d436127b-fced-4230-8167-98453141e6cf" providerId="ADAL" clId="{AAECAFE2-1D6C-429D-95D0-FF913DBC0C01}" dt="2020-10-13T04:01:43.007" v="1305" actId="1076"/>
          <ac:grpSpMkLst>
            <pc:docMk/>
            <pc:sldMk cId="1756507355" sldId="294"/>
            <ac:grpSpMk id="2" creationId="{88167A54-E2A4-CC43-ACA7-872CAA2CCC16}"/>
          </ac:grpSpMkLst>
        </pc:grpChg>
        <pc:picChg chg="add mod">
          <ac:chgData name="318" userId="d436127b-fced-4230-8167-98453141e6cf" providerId="ADAL" clId="{AAECAFE2-1D6C-429D-95D0-FF913DBC0C01}" dt="2020-10-13T04:02:17.357" v="1309" actId="1076"/>
          <ac:picMkLst>
            <pc:docMk/>
            <pc:sldMk cId="1756507355" sldId="294"/>
            <ac:picMk id="11266" creationId="{4AE9EDD7-3680-45D3-9DE2-E334FF4ACFCE}"/>
          </ac:picMkLst>
        </pc:picChg>
        <pc:picChg chg="del">
          <ac:chgData name="318" userId="d436127b-fced-4230-8167-98453141e6cf" providerId="ADAL" clId="{AAECAFE2-1D6C-429D-95D0-FF913DBC0C01}" dt="2020-10-13T04:01:29.528" v="1300" actId="478"/>
          <ac:picMkLst>
            <pc:docMk/>
            <pc:sldMk cId="1756507355" sldId="294"/>
            <ac:picMk id="24578" creationId="{CCB07561-D65F-A745-9E82-ECFEAB735DB6}"/>
          </ac:picMkLst>
        </pc:picChg>
      </pc:sldChg>
      <pc:sldChg chg="addSp delSp modSp add mod modAnim">
        <pc:chgData name="318" userId="d436127b-fced-4230-8167-98453141e6cf" providerId="ADAL" clId="{AAECAFE2-1D6C-429D-95D0-FF913DBC0C01}" dt="2020-10-13T04:17:57.620" v="1318" actId="1076"/>
        <pc:sldMkLst>
          <pc:docMk/>
          <pc:sldMk cId="1785658148" sldId="295"/>
        </pc:sldMkLst>
        <pc:spChg chg="add del">
          <ac:chgData name="318" userId="d436127b-fced-4230-8167-98453141e6cf" providerId="ADAL" clId="{AAECAFE2-1D6C-429D-95D0-FF913DBC0C01}" dt="2020-10-13T04:17:24.707" v="1313" actId="22"/>
          <ac:spMkLst>
            <pc:docMk/>
            <pc:sldMk cId="1785658148" sldId="295"/>
            <ac:spMk id="8" creationId="{1462FCA2-3D89-49CD-9B4A-C5F6A4447F1C}"/>
          </ac:spMkLst>
        </pc:spChg>
        <pc:picChg chg="add mod">
          <ac:chgData name="318" userId="d436127b-fced-4230-8167-98453141e6cf" providerId="ADAL" clId="{AAECAFE2-1D6C-429D-95D0-FF913DBC0C01}" dt="2020-10-13T04:17:57.620" v="1318" actId="1076"/>
          <ac:picMkLst>
            <pc:docMk/>
            <pc:sldMk cId="1785658148" sldId="295"/>
            <ac:picMk id="4" creationId="{EBB852EB-2996-4232-928B-A666123002BC}"/>
          </ac:picMkLst>
        </pc:picChg>
        <pc:picChg chg="del">
          <ac:chgData name="318" userId="d436127b-fced-4230-8167-98453141e6cf" providerId="ADAL" clId="{AAECAFE2-1D6C-429D-95D0-FF913DBC0C01}" dt="2020-10-13T04:17:23.021" v="1311" actId="478"/>
          <ac:picMkLst>
            <pc:docMk/>
            <pc:sldMk cId="1785658148" sldId="295"/>
            <ac:picMk id="9218" creationId="{38A8EEDA-70BC-4B69-8428-971EC29378EF}"/>
          </ac:picMkLst>
        </pc:picChg>
      </pc:sldChg>
      <pc:sldChg chg="addSp delSp modSp add mod ord">
        <pc:chgData name="318" userId="d436127b-fced-4230-8167-98453141e6cf" providerId="ADAL" clId="{AAECAFE2-1D6C-429D-95D0-FF913DBC0C01}" dt="2020-10-13T04:29:15.521" v="1503"/>
        <pc:sldMkLst>
          <pc:docMk/>
          <pc:sldMk cId="424496373" sldId="296"/>
        </pc:sldMkLst>
        <pc:spChg chg="add mod">
          <ac:chgData name="318" userId="d436127b-fced-4230-8167-98453141e6cf" providerId="ADAL" clId="{AAECAFE2-1D6C-429D-95D0-FF913DBC0C01}" dt="2020-10-13T04:25:35.947" v="1494" actId="1076"/>
          <ac:spMkLst>
            <pc:docMk/>
            <pc:sldMk cId="424496373" sldId="296"/>
            <ac:spMk id="3" creationId="{84C02141-7E3B-4F53-9FA9-BBB032B23434}"/>
          </ac:spMkLst>
        </pc:spChg>
        <pc:spChg chg="add mod">
          <ac:chgData name="318" userId="d436127b-fced-4230-8167-98453141e6cf" providerId="ADAL" clId="{AAECAFE2-1D6C-429D-95D0-FF913DBC0C01}" dt="2020-10-13T04:25:35.947" v="1494" actId="1076"/>
          <ac:spMkLst>
            <pc:docMk/>
            <pc:sldMk cId="424496373" sldId="296"/>
            <ac:spMk id="4" creationId="{051ABEBC-CFF7-4F48-9897-456638CAEC25}"/>
          </ac:spMkLst>
        </pc:spChg>
        <pc:picChg chg="del">
          <ac:chgData name="318" userId="d436127b-fced-4230-8167-98453141e6cf" providerId="ADAL" clId="{AAECAFE2-1D6C-429D-95D0-FF913DBC0C01}" dt="2020-10-13T04:18:48.371" v="1392" actId="478"/>
          <ac:picMkLst>
            <pc:docMk/>
            <pc:sldMk cId="424496373" sldId="296"/>
            <ac:picMk id="28674" creationId="{D9AD776B-B7B0-4344-8A7A-3BD76C51B20F}"/>
          </ac:picMkLst>
        </pc:picChg>
      </pc:sldChg>
      <pc:sldChg chg="addSp delSp modSp add mod ord">
        <pc:chgData name="318" userId="d436127b-fced-4230-8167-98453141e6cf" providerId="ADAL" clId="{AAECAFE2-1D6C-429D-95D0-FF913DBC0C01}" dt="2020-10-13T04:29:13.602" v="1501"/>
        <pc:sldMkLst>
          <pc:docMk/>
          <pc:sldMk cId="3416597373" sldId="297"/>
        </pc:sldMkLst>
        <pc:spChg chg="del">
          <ac:chgData name="318" userId="d436127b-fced-4230-8167-98453141e6cf" providerId="ADAL" clId="{AAECAFE2-1D6C-429D-95D0-FF913DBC0C01}" dt="2020-10-13T04:28:46.689" v="1496" actId="478"/>
          <ac:spMkLst>
            <pc:docMk/>
            <pc:sldMk cId="3416597373" sldId="297"/>
            <ac:spMk id="3" creationId="{84C02141-7E3B-4F53-9FA9-BBB032B23434}"/>
          </ac:spMkLst>
        </pc:spChg>
        <pc:spChg chg="del">
          <ac:chgData name="318" userId="d436127b-fced-4230-8167-98453141e6cf" providerId="ADAL" clId="{AAECAFE2-1D6C-429D-95D0-FF913DBC0C01}" dt="2020-10-13T04:28:46.689" v="1496" actId="478"/>
          <ac:spMkLst>
            <pc:docMk/>
            <pc:sldMk cId="3416597373" sldId="297"/>
            <ac:spMk id="4" creationId="{051ABEBC-CFF7-4F48-9897-456638CAEC25}"/>
          </ac:spMkLst>
        </pc:spChg>
        <pc:picChg chg="add mod">
          <ac:chgData name="318" userId="d436127b-fced-4230-8167-98453141e6cf" providerId="ADAL" clId="{AAECAFE2-1D6C-429D-95D0-FF913DBC0C01}" dt="2020-10-13T04:28:52.777" v="1499" actId="1076"/>
          <ac:picMkLst>
            <pc:docMk/>
            <pc:sldMk cId="3416597373" sldId="297"/>
            <ac:picMk id="12290" creationId="{77A9BEDC-8286-4732-BB7A-1EFD7652337B}"/>
          </ac:picMkLst>
        </pc:picChg>
      </pc:sldChg>
      <pc:sldChg chg="addSp delSp modSp add ord">
        <pc:chgData name="318" userId="d436127b-fced-4230-8167-98453141e6cf" providerId="ADAL" clId="{AAECAFE2-1D6C-429D-95D0-FF913DBC0C01}" dt="2020-10-13T04:29:42.438" v="1510" actId="1076"/>
        <pc:sldMkLst>
          <pc:docMk/>
          <pc:sldMk cId="3485802120" sldId="298"/>
        </pc:sldMkLst>
        <pc:picChg chg="del">
          <ac:chgData name="318" userId="d436127b-fced-4230-8167-98453141e6cf" providerId="ADAL" clId="{AAECAFE2-1D6C-429D-95D0-FF913DBC0C01}" dt="2020-10-13T04:29:35.176" v="1507" actId="478"/>
          <ac:picMkLst>
            <pc:docMk/>
            <pc:sldMk cId="3485802120" sldId="298"/>
            <ac:picMk id="12290" creationId="{77A9BEDC-8286-4732-BB7A-1EFD7652337B}"/>
          </ac:picMkLst>
        </pc:picChg>
        <pc:picChg chg="add mod">
          <ac:chgData name="318" userId="d436127b-fced-4230-8167-98453141e6cf" providerId="ADAL" clId="{AAECAFE2-1D6C-429D-95D0-FF913DBC0C01}" dt="2020-10-13T04:29:42.438" v="1510" actId="1076"/>
          <ac:picMkLst>
            <pc:docMk/>
            <pc:sldMk cId="3485802120" sldId="298"/>
            <ac:picMk id="13314" creationId="{C0F021E8-1B4E-414B-8379-87884FFC9C31}"/>
          </ac:picMkLst>
        </pc:picChg>
      </pc:sldChg>
      <pc:sldChg chg="addSp delSp modSp add mod">
        <pc:chgData name="318" userId="d436127b-fced-4230-8167-98453141e6cf" providerId="ADAL" clId="{AAECAFE2-1D6C-429D-95D0-FF913DBC0C01}" dt="2020-10-13T04:33:55.834" v="2115" actId="1076"/>
        <pc:sldMkLst>
          <pc:docMk/>
          <pc:sldMk cId="3642295188" sldId="299"/>
        </pc:sldMkLst>
        <pc:spChg chg="add mod">
          <ac:chgData name="318" userId="d436127b-fced-4230-8167-98453141e6cf" providerId="ADAL" clId="{AAECAFE2-1D6C-429D-95D0-FF913DBC0C01}" dt="2020-10-13T04:33:23.900" v="2113" actId="5793"/>
          <ac:spMkLst>
            <pc:docMk/>
            <pc:sldMk cId="3642295188" sldId="299"/>
            <ac:spMk id="3" creationId="{F9630AAE-FD23-426F-815D-6EB1E0669E35}"/>
          </ac:spMkLst>
        </pc:spChg>
        <pc:picChg chg="del">
          <ac:chgData name="318" userId="d436127b-fced-4230-8167-98453141e6cf" providerId="ADAL" clId="{AAECAFE2-1D6C-429D-95D0-FF913DBC0C01}" dt="2020-10-13T04:30:05.598" v="1512" actId="478"/>
          <ac:picMkLst>
            <pc:docMk/>
            <pc:sldMk cId="3642295188" sldId="299"/>
            <ac:picMk id="13314" creationId="{C0F021E8-1B4E-414B-8379-87884FFC9C31}"/>
          </ac:picMkLst>
        </pc:picChg>
        <pc:picChg chg="add mod">
          <ac:chgData name="318" userId="d436127b-fced-4230-8167-98453141e6cf" providerId="ADAL" clId="{AAECAFE2-1D6C-429D-95D0-FF913DBC0C01}" dt="2020-10-13T04:33:55.834" v="2115" actId="1076"/>
          <ac:picMkLst>
            <pc:docMk/>
            <pc:sldMk cId="3642295188" sldId="299"/>
            <ac:picMk id="14338" creationId="{98ABDF43-B1C4-4488-BBEB-7F53203FA841}"/>
          </ac:picMkLst>
        </pc:picChg>
      </pc:sldChg>
      <pc:sldChg chg="addSp delSp modSp add mod">
        <pc:chgData name="318" userId="d436127b-fced-4230-8167-98453141e6cf" providerId="ADAL" clId="{AAECAFE2-1D6C-429D-95D0-FF913DBC0C01}" dt="2020-10-13T04:36:18.702" v="2179" actId="1076"/>
        <pc:sldMkLst>
          <pc:docMk/>
          <pc:sldMk cId="1639674537" sldId="300"/>
        </pc:sldMkLst>
        <pc:grpChg chg="mod">
          <ac:chgData name="318" userId="d436127b-fced-4230-8167-98453141e6cf" providerId="ADAL" clId="{AAECAFE2-1D6C-429D-95D0-FF913DBC0C01}" dt="2020-10-13T04:34:49.585" v="2174" actId="1076"/>
          <ac:grpSpMkLst>
            <pc:docMk/>
            <pc:sldMk cId="1639674537" sldId="300"/>
            <ac:grpSpMk id="2" creationId="{88167A54-E2A4-CC43-ACA7-872CAA2CCC16}"/>
          </ac:grpSpMkLst>
        </pc:grpChg>
        <pc:picChg chg="add mod">
          <ac:chgData name="318" userId="d436127b-fced-4230-8167-98453141e6cf" providerId="ADAL" clId="{AAECAFE2-1D6C-429D-95D0-FF913DBC0C01}" dt="2020-10-13T04:36:18.702" v="2179" actId="1076"/>
          <ac:picMkLst>
            <pc:docMk/>
            <pc:sldMk cId="1639674537" sldId="300"/>
            <ac:picMk id="15362" creationId="{E5A029F3-6085-4424-B4E4-8A875EF52F05}"/>
          </ac:picMkLst>
        </pc:picChg>
        <pc:picChg chg="del">
          <ac:chgData name="318" userId="d436127b-fced-4230-8167-98453141e6cf" providerId="ADAL" clId="{AAECAFE2-1D6C-429D-95D0-FF913DBC0C01}" dt="2020-10-13T04:34:50.506" v="2175" actId="478"/>
          <ac:picMkLst>
            <pc:docMk/>
            <pc:sldMk cId="1639674537" sldId="300"/>
            <ac:picMk id="30722" creationId="{AEE6B7AD-D942-7240-8D92-4A12C5D40039}"/>
          </ac:picMkLst>
        </pc:picChg>
      </pc:sldChg>
      <pc:sldChg chg="addSp delSp modSp add">
        <pc:chgData name="318" userId="d436127b-fced-4230-8167-98453141e6cf" providerId="ADAL" clId="{AAECAFE2-1D6C-429D-95D0-FF913DBC0C01}" dt="2020-10-13T04:37:50.326" v="2184" actId="1076"/>
        <pc:sldMkLst>
          <pc:docMk/>
          <pc:sldMk cId="2169348013" sldId="301"/>
        </pc:sldMkLst>
        <pc:picChg chg="del">
          <ac:chgData name="318" userId="d436127b-fced-4230-8167-98453141e6cf" providerId="ADAL" clId="{AAECAFE2-1D6C-429D-95D0-FF913DBC0C01}" dt="2020-10-13T04:36:24.137" v="2181" actId="478"/>
          <ac:picMkLst>
            <pc:docMk/>
            <pc:sldMk cId="2169348013" sldId="301"/>
            <ac:picMk id="15362" creationId="{E5A029F3-6085-4424-B4E4-8A875EF52F05}"/>
          </ac:picMkLst>
        </pc:picChg>
        <pc:picChg chg="add mod">
          <ac:chgData name="318" userId="d436127b-fced-4230-8167-98453141e6cf" providerId="ADAL" clId="{AAECAFE2-1D6C-429D-95D0-FF913DBC0C01}" dt="2020-10-13T04:37:50.326" v="2184" actId="1076"/>
          <ac:picMkLst>
            <pc:docMk/>
            <pc:sldMk cId="2169348013" sldId="301"/>
            <ac:picMk id="16386" creationId="{BDBD7191-733A-40D3-8F8B-543D56A42981}"/>
          </ac:picMkLst>
        </pc:picChg>
      </pc:sldChg>
      <pc:sldChg chg="addSp delSp modSp add">
        <pc:chgData name="318" userId="d436127b-fced-4230-8167-98453141e6cf" providerId="ADAL" clId="{AAECAFE2-1D6C-429D-95D0-FF913DBC0C01}" dt="2020-10-13T04:38:10.725" v="2189" actId="1076"/>
        <pc:sldMkLst>
          <pc:docMk/>
          <pc:sldMk cId="2214041651" sldId="302"/>
        </pc:sldMkLst>
        <pc:picChg chg="del">
          <ac:chgData name="318" userId="d436127b-fced-4230-8167-98453141e6cf" providerId="ADAL" clId="{AAECAFE2-1D6C-429D-95D0-FF913DBC0C01}" dt="2020-10-13T04:37:55.510" v="2186" actId="478"/>
          <ac:picMkLst>
            <pc:docMk/>
            <pc:sldMk cId="2214041651" sldId="302"/>
            <ac:picMk id="16386" creationId="{BDBD7191-733A-40D3-8F8B-543D56A42981}"/>
          </ac:picMkLst>
        </pc:picChg>
        <pc:picChg chg="add mod">
          <ac:chgData name="318" userId="d436127b-fced-4230-8167-98453141e6cf" providerId="ADAL" clId="{AAECAFE2-1D6C-429D-95D0-FF913DBC0C01}" dt="2020-10-13T04:38:10.725" v="2189" actId="1076"/>
          <ac:picMkLst>
            <pc:docMk/>
            <pc:sldMk cId="2214041651" sldId="302"/>
            <ac:picMk id="17410" creationId="{B9876601-B1E6-41A2-9513-139650913C50}"/>
          </ac:picMkLst>
        </pc:picChg>
      </pc:sldChg>
      <pc:sldChg chg="addSp delSp modSp add">
        <pc:chgData name="318" userId="d436127b-fced-4230-8167-98453141e6cf" providerId="ADAL" clId="{AAECAFE2-1D6C-429D-95D0-FF913DBC0C01}" dt="2020-10-13T04:42:02.034" v="2203" actId="1076"/>
        <pc:sldMkLst>
          <pc:docMk/>
          <pc:sldMk cId="384774532" sldId="303"/>
        </pc:sldMkLst>
        <pc:picChg chg="del">
          <ac:chgData name="318" userId="d436127b-fced-4230-8167-98453141e6cf" providerId="ADAL" clId="{AAECAFE2-1D6C-429D-95D0-FF913DBC0C01}" dt="2020-10-13T04:38:17.877" v="2191" actId="478"/>
          <ac:picMkLst>
            <pc:docMk/>
            <pc:sldMk cId="384774532" sldId="303"/>
            <ac:picMk id="17410" creationId="{B9876601-B1E6-41A2-9513-139650913C50}"/>
          </ac:picMkLst>
        </pc:picChg>
        <pc:picChg chg="add del mod">
          <ac:chgData name="318" userId="d436127b-fced-4230-8167-98453141e6cf" providerId="ADAL" clId="{AAECAFE2-1D6C-429D-95D0-FF913DBC0C01}" dt="2020-10-13T04:40:53.397" v="2195" actId="478"/>
          <ac:picMkLst>
            <pc:docMk/>
            <pc:sldMk cId="384774532" sldId="303"/>
            <ac:picMk id="18434" creationId="{BA258592-C820-404B-8F26-1437962EB381}"/>
          </ac:picMkLst>
        </pc:picChg>
        <pc:picChg chg="add mod">
          <ac:chgData name="318" userId="d436127b-fced-4230-8167-98453141e6cf" providerId="ADAL" clId="{AAECAFE2-1D6C-429D-95D0-FF913DBC0C01}" dt="2020-10-13T04:42:02.034" v="2203" actId="1076"/>
          <ac:picMkLst>
            <pc:docMk/>
            <pc:sldMk cId="384774532" sldId="303"/>
            <ac:picMk id="18436" creationId="{4A53CF9D-6F16-4203-854D-8BCD8B91C4F9}"/>
          </ac:picMkLst>
        </pc:picChg>
      </pc:sldChg>
    </pc:docChg>
  </pc:docChgLst>
  <pc:docChgLst>
    <pc:chgData name="318" userId="d436127b-fced-4230-8167-98453141e6cf" providerId="ADAL" clId="{1D9FA6CD-C770-774D-B857-BCBB2FC33598}"/>
    <pc:docChg chg="undo custSel addSld modSld sldOrd">
      <pc:chgData name="318" userId="d436127b-fced-4230-8167-98453141e6cf" providerId="ADAL" clId="{1D9FA6CD-C770-774D-B857-BCBB2FC33598}" dt="2020-10-15T15:41:52.262" v="833" actId="1076"/>
      <pc:docMkLst>
        <pc:docMk/>
      </pc:docMkLst>
      <pc:sldChg chg="modSp mod">
        <pc:chgData name="318" userId="d436127b-fced-4230-8167-98453141e6cf" providerId="ADAL" clId="{1D9FA6CD-C770-774D-B857-BCBB2FC33598}" dt="2020-10-15T15:41:52.262" v="833" actId="1076"/>
        <pc:sldMkLst>
          <pc:docMk/>
          <pc:sldMk cId="2783983522" sldId="256"/>
        </pc:sldMkLst>
        <pc:spChg chg="mod">
          <ac:chgData name="318" userId="d436127b-fced-4230-8167-98453141e6cf" providerId="ADAL" clId="{1D9FA6CD-C770-774D-B857-BCBB2FC33598}" dt="2020-10-15T15:41:46.875" v="832" actId="1076"/>
          <ac:spMkLst>
            <pc:docMk/>
            <pc:sldMk cId="2783983522" sldId="256"/>
            <ac:spMk id="10" creationId="{A0B750F3-6DC1-B340-8C02-E839563916E0}"/>
          </ac:spMkLst>
        </pc:spChg>
        <pc:grpChg chg="mod">
          <ac:chgData name="318" userId="d436127b-fced-4230-8167-98453141e6cf" providerId="ADAL" clId="{1D9FA6CD-C770-774D-B857-BCBB2FC33598}" dt="2020-10-15T15:41:52.262" v="833" actId="1076"/>
          <ac:grpSpMkLst>
            <pc:docMk/>
            <pc:sldMk cId="2783983522" sldId="256"/>
            <ac:grpSpMk id="4" creationId="{456B89AC-F796-461E-A181-AACF235559C0}"/>
          </ac:grpSpMkLst>
        </pc:grpChg>
        <pc:picChg chg="mod">
          <ac:chgData name="318" userId="d436127b-fced-4230-8167-98453141e6cf" providerId="ADAL" clId="{1D9FA6CD-C770-774D-B857-BCBB2FC33598}" dt="2020-10-14T14:39:56.338" v="309" actId="1076"/>
          <ac:picMkLst>
            <pc:docMk/>
            <pc:sldMk cId="2783983522" sldId="256"/>
            <ac:picMk id="3" creationId="{FBFC0B5A-3D58-4C31-A8ED-35B187304BE7}"/>
          </ac:picMkLst>
        </pc:picChg>
      </pc:sldChg>
      <pc:sldChg chg="modSp">
        <pc:chgData name="318" userId="d436127b-fced-4230-8167-98453141e6cf" providerId="ADAL" clId="{1D9FA6CD-C770-774D-B857-BCBB2FC33598}" dt="2020-10-14T14:46:52.003" v="326" actId="20577"/>
        <pc:sldMkLst>
          <pc:docMk/>
          <pc:sldMk cId="4209536138" sldId="259"/>
        </pc:sldMkLst>
        <pc:spChg chg="mod">
          <ac:chgData name="318" userId="d436127b-fced-4230-8167-98453141e6cf" providerId="ADAL" clId="{1D9FA6CD-C770-774D-B857-BCBB2FC33598}" dt="2020-10-14T14:46:52.003" v="326" actId="20577"/>
          <ac:spMkLst>
            <pc:docMk/>
            <pc:sldMk cId="4209536138" sldId="259"/>
            <ac:spMk id="4" creationId="{B7C58739-0AFD-194B-A207-13500DF76F66}"/>
          </ac:spMkLst>
        </pc:spChg>
      </pc:sldChg>
      <pc:sldChg chg="modSp">
        <pc:chgData name="318" userId="d436127b-fced-4230-8167-98453141e6cf" providerId="ADAL" clId="{1D9FA6CD-C770-774D-B857-BCBB2FC33598}" dt="2020-10-14T14:48:26.965" v="328" actId="20577"/>
        <pc:sldMkLst>
          <pc:docMk/>
          <pc:sldMk cId="2996577959" sldId="260"/>
        </pc:sldMkLst>
        <pc:spChg chg="mod">
          <ac:chgData name="318" userId="d436127b-fced-4230-8167-98453141e6cf" providerId="ADAL" clId="{1D9FA6CD-C770-774D-B857-BCBB2FC33598}" dt="2020-10-14T14:48:26.965" v="328" actId="20577"/>
          <ac:spMkLst>
            <pc:docMk/>
            <pc:sldMk cId="2996577959" sldId="260"/>
            <ac:spMk id="2" creationId="{D387F0A1-D525-2349-BD83-7A9EE4022F2F}"/>
          </ac:spMkLst>
        </pc:spChg>
      </pc:sldChg>
      <pc:sldChg chg="modSp mod">
        <pc:chgData name="318" userId="d436127b-fced-4230-8167-98453141e6cf" providerId="ADAL" clId="{1D9FA6CD-C770-774D-B857-BCBB2FC33598}" dt="2020-10-14T14:37:13.544" v="236" actId="20577"/>
        <pc:sldMkLst>
          <pc:docMk/>
          <pc:sldMk cId="1555847338" sldId="262"/>
        </pc:sldMkLst>
        <pc:spChg chg="mod">
          <ac:chgData name="318" userId="d436127b-fced-4230-8167-98453141e6cf" providerId="ADAL" clId="{1D9FA6CD-C770-774D-B857-BCBB2FC33598}" dt="2020-10-14T14:37:13.544" v="236" actId="20577"/>
          <ac:spMkLst>
            <pc:docMk/>
            <pc:sldMk cId="1555847338" sldId="262"/>
            <ac:spMk id="7" creationId="{6445F99C-B6C8-CE45-9905-F98FA6EFE78A}"/>
          </ac:spMkLst>
        </pc:spChg>
      </pc:sldChg>
      <pc:sldChg chg="modSp mod">
        <pc:chgData name="318" userId="d436127b-fced-4230-8167-98453141e6cf" providerId="ADAL" clId="{1D9FA6CD-C770-774D-B857-BCBB2FC33598}" dt="2020-10-14T14:37:19.275" v="257" actId="20577"/>
        <pc:sldMkLst>
          <pc:docMk/>
          <pc:sldMk cId="1906407465" sldId="263"/>
        </pc:sldMkLst>
        <pc:spChg chg="mod">
          <ac:chgData name="318" userId="d436127b-fced-4230-8167-98453141e6cf" providerId="ADAL" clId="{1D9FA6CD-C770-774D-B857-BCBB2FC33598}" dt="2020-10-14T14:37:19.275" v="257" actId="20577"/>
          <ac:spMkLst>
            <pc:docMk/>
            <pc:sldMk cId="1906407465" sldId="263"/>
            <ac:spMk id="7" creationId="{6445F99C-B6C8-CE45-9905-F98FA6EFE78A}"/>
          </ac:spMkLst>
        </pc:spChg>
      </pc:sldChg>
      <pc:sldChg chg="modSp mod">
        <pc:chgData name="318" userId="d436127b-fced-4230-8167-98453141e6cf" providerId="ADAL" clId="{1D9FA6CD-C770-774D-B857-BCBB2FC33598}" dt="2020-10-14T14:37:27.960" v="278" actId="20577"/>
        <pc:sldMkLst>
          <pc:docMk/>
          <pc:sldMk cId="2327312710" sldId="264"/>
        </pc:sldMkLst>
        <pc:spChg chg="mod">
          <ac:chgData name="318" userId="d436127b-fced-4230-8167-98453141e6cf" providerId="ADAL" clId="{1D9FA6CD-C770-774D-B857-BCBB2FC33598}" dt="2020-10-14T14:37:27.960" v="278" actId="20577"/>
          <ac:spMkLst>
            <pc:docMk/>
            <pc:sldMk cId="2327312710" sldId="264"/>
            <ac:spMk id="7" creationId="{6445F99C-B6C8-CE45-9905-F98FA6EFE78A}"/>
          </ac:spMkLst>
        </pc:spChg>
      </pc:sldChg>
      <pc:sldChg chg="modSp mod">
        <pc:chgData name="318" userId="d436127b-fced-4230-8167-98453141e6cf" providerId="ADAL" clId="{1D9FA6CD-C770-774D-B857-BCBB2FC33598}" dt="2020-10-14T14:37:33.401" v="291" actId="20577"/>
        <pc:sldMkLst>
          <pc:docMk/>
          <pc:sldMk cId="721628930" sldId="265"/>
        </pc:sldMkLst>
        <pc:spChg chg="mod">
          <ac:chgData name="318" userId="d436127b-fced-4230-8167-98453141e6cf" providerId="ADAL" clId="{1D9FA6CD-C770-774D-B857-BCBB2FC33598}" dt="2020-10-14T14:37:33.401" v="291" actId="20577"/>
          <ac:spMkLst>
            <pc:docMk/>
            <pc:sldMk cId="721628930" sldId="265"/>
            <ac:spMk id="7" creationId="{6445F99C-B6C8-CE45-9905-F98FA6EFE78A}"/>
          </ac:spMkLst>
        </pc:spChg>
      </pc:sldChg>
      <pc:sldChg chg="modSp mod">
        <pc:chgData name="318" userId="d436127b-fced-4230-8167-98453141e6cf" providerId="ADAL" clId="{1D9FA6CD-C770-774D-B857-BCBB2FC33598}" dt="2020-10-14T14:37:49.689" v="308" actId="20577"/>
        <pc:sldMkLst>
          <pc:docMk/>
          <pc:sldMk cId="1577424110" sldId="266"/>
        </pc:sldMkLst>
        <pc:spChg chg="mod">
          <ac:chgData name="318" userId="d436127b-fced-4230-8167-98453141e6cf" providerId="ADAL" clId="{1D9FA6CD-C770-774D-B857-BCBB2FC33598}" dt="2020-10-14T14:37:49.689" v="308" actId="20577"/>
          <ac:spMkLst>
            <pc:docMk/>
            <pc:sldMk cId="1577424110" sldId="266"/>
            <ac:spMk id="7" creationId="{6445F99C-B6C8-CE45-9905-F98FA6EFE78A}"/>
          </ac:spMkLst>
        </pc:spChg>
      </pc:sldChg>
      <pc:sldChg chg="modSp mod">
        <pc:chgData name="318" userId="d436127b-fced-4230-8167-98453141e6cf" providerId="ADAL" clId="{1D9FA6CD-C770-774D-B857-BCBB2FC33598}" dt="2020-10-14T15:32:08.697" v="455" actId="1076"/>
        <pc:sldMkLst>
          <pc:docMk/>
          <pc:sldMk cId="1985207868" sldId="269"/>
        </pc:sldMkLst>
        <pc:spChg chg="mod">
          <ac:chgData name="318" userId="d436127b-fced-4230-8167-98453141e6cf" providerId="ADAL" clId="{1D9FA6CD-C770-774D-B857-BCBB2FC33598}" dt="2020-10-14T15:32:08.697" v="455" actId="1076"/>
          <ac:spMkLst>
            <pc:docMk/>
            <pc:sldMk cId="1985207868" sldId="269"/>
            <ac:spMk id="7" creationId="{6445F99C-B6C8-CE45-9905-F98FA6EFE78A}"/>
          </ac:spMkLst>
        </pc:spChg>
        <pc:grpChg chg="mod">
          <ac:chgData name="318" userId="d436127b-fced-4230-8167-98453141e6cf" providerId="ADAL" clId="{1D9FA6CD-C770-774D-B857-BCBB2FC33598}" dt="2020-10-14T15:31:54.442" v="451" actId="1076"/>
          <ac:grpSpMkLst>
            <pc:docMk/>
            <pc:sldMk cId="1985207868" sldId="269"/>
            <ac:grpSpMk id="2" creationId="{88167A54-E2A4-CC43-ACA7-872CAA2CCC16}"/>
          </ac:grpSpMkLst>
        </pc:grpChg>
      </pc:sldChg>
      <pc:sldChg chg="modSp mod">
        <pc:chgData name="318" userId="d436127b-fced-4230-8167-98453141e6cf" providerId="ADAL" clId="{1D9FA6CD-C770-774D-B857-BCBB2FC33598}" dt="2020-10-14T14:36:43.245" v="161" actId="20577"/>
        <pc:sldMkLst>
          <pc:docMk/>
          <pc:sldMk cId="3081940490" sldId="274"/>
        </pc:sldMkLst>
        <pc:spChg chg="mod">
          <ac:chgData name="318" userId="d436127b-fced-4230-8167-98453141e6cf" providerId="ADAL" clId="{1D9FA6CD-C770-774D-B857-BCBB2FC33598}" dt="2020-10-14T14:36:43.245" v="161" actId="20577"/>
          <ac:spMkLst>
            <pc:docMk/>
            <pc:sldMk cId="3081940490" sldId="274"/>
            <ac:spMk id="7" creationId="{6445F99C-B6C8-CE45-9905-F98FA6EFE78A}"/>
          </ac:spMkLst>
        </pc:spChg>
      </pc:sldChg>
      <pc:sldChg chg="modSp ord">
        <pc:chgData name="318" userId="d436127b-fced-4230-8167-98453141e6cf" providerId="ADAL" clId="{1D9FA6CD-C770-774D-B857-BCBB2FC33598}" dt="2020-10-14T15:03:33.518" v="432" actId="20578"/>
        <pc:sldMkLst>
          <pc:docMk/>
          <pc:sldMk cId="764026188" sldId="275"/>
        </pc:sldMkLst>
        <pc:spChg chg="mod">
          <ac:chgData name="318" userId="d436127b-fced-4230-8167-98453141e6cf" providerId="ADAL" clId="{1D9FA6CD-C770-774D-B857-BCBB2FC33598}" dt="2020-10-14T14:35:09.792" v="27" actId="20577"/>
          <ac:spMkLst>
            <pc:docMk/>
            <pc:sldMk cId="764026188" sldId="275"/>
            <ac:spMk id="2" creationId="{D387F0A1-D525-2349-BD83-7A9EE4022F2F}"/>
          </ac:spMkLst>
        </pc:spChg>
      </pc:sldChg>
      <pc:sldChg chg="modSp mod">
        <pc:chgData name="318" userId="d436127b-fced-4230-8167-98453141e6cf" providerId="ADAL" clId="{1D9FA6CD-C770-774D-B857-BCBB2FC33598}" dt="2020-10-14T15:50:26.300" v="813" actId="403"/>
        <pc:sldMkLst>
          <pc:docMk/>
          <pc:sldMk cId="3967230836" sldId="276"/>
        </pc:sldMkLst>
        <pc:spChg chg="mod">
          <ac:chgData name="318" userId="d436127b-fced-4230-8167-98453141e6cf" providerId="ADAL" clId="{1D9FA6CD-C770-774D-B857-BCBB2FC33598}" dt="2020-10-14T15:50:26.300" v="813" actId="403"/>
          <ac:spMkLst>
            <pc:docMk/>
            <pc:sldMk cId="3967230836" sldId="276"/>
            <ac:spMk id="4" creationId="{18E45218-1734-5245-998E-7E722DA479DE}"/>
          </ac:spMkLst>
        </pc:spChg>
      </pc:sldChg>
      <pc:sldChg chg="modSp mod">
        <pc:chgData name="318" userId="d436127b-fced-4230-8167-98453141e6cf" providerId="ADAL" clId="{1D9FA6CD-C770-774D-B857-BCBB2FC33598}" dt="2020-10-14T15:50:22.955" v="811" actId="403"/>
        <pc:sldMkLst>
          <pc:docMk/>
          <pc:sldMk cId="2083726242" sldId="278"/>
        </pc:sldMkLst>
        <pc:spChg chg="mod">
          <ac:chgData name="318" userId="d436127b-fced-4230-8167-98453141e6cf" providerId="ADAL" clId="{1D9FA6CD-C770-774D-B857-BCBB2FC33598}" dt="2020-10-14T15:50:22.955" v="811" actId="403"/>
          <ac:spMkLst>
            <pc:docMk/>
            <pc:sldMk cId="2083726242" sldId="278"/>
            <ac:spMk id="4" creationId="{18E45218-1734-5245-998E-7E722DA479DE}"/>
          </ac:spMkLst>
        </pc:spChg>
      </pc:sldChg>
      <pc:sldChg chg="modSp mod">
        <pc:chgData name="318" userId="d436127b-fced-4230-8167-98453141e6cf" providerId="ADAL" clId="{1D9FA6CD-C770-774D-B857-BCBB2FC33598}" dt="2020-10-14T15:50:58.535" v="825" actId="20577"/>
        <pc:sldMkLst>
          <pc:docMk/>
          <pc:sldMk cId="623264805" sldId="279"/>
        </pc:sldMkLst>
        <pc:spChg chg="mod">
          <ac:chgData name="318" userId="d436127b-fced-4230-8167-98453141e6cf" providerId="ADAL" clId="{1D9FA6CD-C770-774D-B857-BCBB2FC33598}" dt="2020-10-14T15:50:58.535" v="825" actId="20577"/>
          <ac:spMkLst>
            <pc:docMk/>
            <pc:sldMk cId="623264805" sldId="279"/>
            <ac:spMk id="4" creationId="{18E45218-1734-5245-998E-7E722DA479DE}"/>
          </ac:spMkLst>
        </pc:spChg>
        <pc:picChg chg="mod">
          <ac:chgData name="318" userId="d436127b-fced-4230-8167-98453141e6cf" providerId="ADAL" clId="{1D9FA6CD-C770-774D-B857-BCBB2FC33598}" dt="2020-10-14T15:50:52.353" v="821" actId="1076"/>
          <ac:picMkLst>
            <pc:docMk/>
            <pc:sldMk cId="623264805" sldId="279"/>
            <ac:picMk id="6148" creationId="{5D909FF2-80C0-0848-AD79-3B0E5E9772AB}"/>
          </ac:picMkLst>
        </pc:picChg>
      </pc:sldChg>
      <pc:sldChg chg="modSp mod">
        <pc:chgData name="318" userId="d436127b-fced-4230-8167-98453141e6cf" providerId="ADAL" clId="{1D9FA6CD-C770-774D-B857-BCBB2FC33598}" dt="2020-10-14T15:51:13.321" v="830" actId="122"/>
        <pc:sldMkLst>
          <pc:docMk/>
          <pc:sldMk cId="3596022749" sldId="280"/>
        </pc:sldMkLst>
        <pc:spChg chg="mod">
          <ac:chgData name="318" userId="d436127b-fced-4230-8167-98453141e6cf" providerId="ADAL" clId="{1D9FA6CD-C770-774D-B857-BCBB2FC33598}" dt="2020-10-14T15:51:13.321" v="830" actId="122"/>
          <ac:spMkLst>
            <pc:docMk/>
            <pc:sldMk cId="3596022749" sldId="280"/>
            <ac:spMk id="4" creationId="{18E45218-1734-5245-998E-7E722DA479DE}"/>
          </ac:spMkLst>
        </pc:spChg>
      </pc:sldChg>
      <pc:sldChg chg="modSp ord">
        <pc:chgData name="318" userId="d436127b-fced-4230-8167-98453141e6cf" providerId="ADAL" clId="{1D9FA6CD-C770-774D-B857-BCBB2FC33598}" dt="2020-10-14T15:03:33.518" v="432" actId="20578"/>
        <pc:sldMkLst>
          <pc:docMk/>
          <pc:sldMk cId="3621199021" sldId="286"/>
        </pc:sldMkLst>
        <pc:spChg chg="mod">
          <ac:chgData name="318" userId="d436127b-fced-4230-8167-98453141e6cf" providerId="ADAL" clId="{1D9FA6CD-C770-774D-B857-BCBB2FC33598}" dt="2020-10-14T15:01:51.484" v="431" actId="20577"/>
          <ac:spMkLst>
            <pc:docMk/>
            <pc:sldMk cId="3621199021" sldId="286"/>
            <ac:spMk id="2" creationId="{D387F0A1-D525-2349-BD83-7A9EE4022F2F}"/>
          </ac:spMkLst>
        </pc:spChg>
      </pc:sldChg>
      <pc:sldChg chg="addSp delSp modSp mod">
        <pc:chgData name="318" userId="d436127b-fced-4230-8167-98453141e6cf" providerId="ADAL" clId="{1D9FA6CD-C770-774D-B857-BCBB2FC33598}" dt="2020-10-14T14:51:58.238" v="341" actId="1076"/>
        <pc:sldMkLst>
          <pc:docMk/>
          <pc:sldMk cId="1798140123" sldId="288"/>
        </pc:sldMkLst>
        <pc:spChg chg="mod">
          <ac:chgData name="318" userId="d436127b-fced-4230-8167-98453141e6cf" providerId="ADAL" clId="{1D9FA6CD-C770-774D-B857-BCBB2FC33598}" dt="2020-10-14T14:34:41.282" v="0" actId="20577"/>
          <ac:spMkLst>
            <pc:docMk/>
            <pc:sldMk cId="1798140123" sldId="288"/>
            <ac:spMk id="7" creationId="{6445F99C-B6C8-CE45-9905-F98FA6EFE78A}"/>
          </ac:spMkLst>
        </pc:spChg>
        <pc:picChg chg="add mod">
          <ac:chgData name="318" userId="d436127b-fced-4230-8167-98453141e6cf" providerId="ADAL" clId="{1D9FA6CD-C770-774D-B857-BCBB2FC33598}" dt="2020-10-14T14:51:58.238" v="341" actId="1076"/>
          <ac:picMkLst>
            <pc:docMk/>
            <pc:sldMk cId="1798140123" sldId="288"/>
            <ac:picMk id="2050" creationId="{A20CE170-BD9A-BD42-B043-70B795FB3B90}"/>
          </ac:picMkLst>
        </pc:picChg>
        <pc:picChg chg="add mod">
          <ac:chgData name="318" userId="d436127b-fced-4230-8167-98453141e6cf" providerId="ADAL" clId="{1D9FA6CD-C770-774D-B857-BCBB2FC33598}" dt="2020-10-14T14:51:52.354" v="340" actId="1076"/>
          <ac:picMkLst>
            <pc:docMk/>
            <pc:sldMk cId="1798140123" sldId="288"/>
            <ac:picMk id="2052" creationId="{61AD8F7B-00A1-D941-8CDC-9D20180AF1EA}"/>
          </ac:picMkLst>
        </pc:picChg>
        <pc:picChg chg="del">
          <ac:chgData name="318" userId="d436127b-fced-4230-8167-98453141e6cf" providerId="ADAL" clId="{1D9FA6CD-C770-774D-B857-BCBB2FC33598}" dt="2020-10-14T14:51:25.413" v="330" actId="478"/>
          <ac:picMkLst>
            <pc:docMk/>
            <pc:sldMk cId="1798140123" sldId="288"/>
            <ac:picMk id="4098" creationId="{C10C6E07-38BC-4E0B-8736-AD378C2BF31F}"/>
          </ac:picMkLst>
        </pc:picChg>
      </pc:sldChg>
      <pc:sldChg chg="modSp mod">
        <pc:chgData name="318" userId="d436127b-fced-4230-8167-98453141e6cf" providerId="ADAL" clId="{1D9FA6CD-C770-774D-B857-BCBB2FC33598}" dt="2020-10-14T14:34:46.931" v="1" actId="20577"/>
        <pc:sldMkLst>
          <pc:docMk/>
          <pc:sldMk cId="2064795042" sldId="289"/>
        </pc:sldMkLst>
        <pc:spChg chg="mod">
          <ac:chgData name="318" userId="d436127b-fced-4230-8167-98453141e6cf" providerId="ADAL" clId="{1D9FA6CD-C770-774D-B857-BCBB2FC33598}" dt="2020-10-14T14:34:46.931" v="1" actId="20577"/>
          <ac:spMkLst>
            <pc:docMk/>
            <pc:sldMk cId="2064795042" sldId="289"/>
            <ac:spMk id="7" creationId="{6445F99C-B6C8-CE45-9905-F98FA6EFE78A}"/>
          </ac:spMkLst>
        </pc:spChg>
      </pc:sldChg>
      <pc:sldChg chg="addSp delSp modSp add mod ord">
        <pc:chgData name="318" userId="d436127b-fced-4230-8167-98453141e6cf" providerId="ADAL" clId="{1D9FA6CD-C770-774D-B857-BCBB2FC33598}" dt="2020-10-14T14:36:52.857" v="203" actId="14100"/>
        <pc:sldMkLst>
          <pc:docMk/>
          <pc:sldMk cId="1702484239" sldId="304"/>
        </pc:sldMkLst>
        <pc:spChg chg="mod">
          <ac:chgData name="318" userId="d436127b-fced-4230-8167-98453141e6cf" providerId="ADAL" clId="{1D9FA6CD-C770-774D-B857-BCBB2FC33598}" dt="2020-10-14T14:36:52.857" v="203" actId="14100"/>
          <ac:spMkLst>
            <pc:docMk/>
            <pc:sldMk cId="1702484239" sldId="304"/>
            <ac:spMk id="7" creationId="{6445F99C-B6C8-CE45-9905-F98FA6EFE78A}"/>
          </ac:spMkLst>
        </pc:spChg>
        <pc:picChg chg="add del">
          <ac:chgData name="318" userId="d436127b-fced-4230-8167-98453141e6cf" providerId="ADAL" clId="{1D9FA6CD-C770-774D-B857-BCBB2FC33598}" dt="2020-10-14T14:36:05.649" v="88"/>
          <ac:picMkLst>
            <pc:docMk/>
            <pc:sldMk cId="1702484239" sldId="304"/>
            <ac:picMk id="1026" creationId="{0EFE0731-7C1C-7440-BD31-D4CC164E3C9F}"/>
          </ac:picMkLst>
        </pc:picChg>
        <pc:picChg chg="add mod">
          <ac:chgData name="318" userId="d436127b-fced-4230-8167-98453141e6cf" providerId="ADAL" clId="{1D9FA6CD-C770-774D-B857-BCBB2FC33598}" dt="2020-10-14T14:36:26.043" v="98" actId="14100"/>
          <ac:picMkLst>
            <pc:docMk/>
            <pc:sldMk cId="1702484239" sldId="304"/>
            <ac:picMk id="1028" creationId="{B68BFC95-B7D9-434B-B108-D1D5641738B5}"/>
          </ac:picMkLst>
        </pc:picChg>
        <pc:picChg chg="add del">
          <ac:chgData name="318" userId="d436127b-fced-4230-8167-98453141e6cf" providerId="ADAL" clId="{1D9FA6CD-C770-774D-B857-BCBB2FC33598}" dt="2020-10-14T14:36:09.500" v="94" actId="478"/>
          <ac:picMkLst>
            <pc:docMk/>
            <pc:sldMk cId="1702484239" sldId="304"/>
            <ac:picMk id="6148" creationId="{9017C603-7546-A040-9C2F-046BBDDDCE0E}"/>
          </ac:picMkLst>
        </pc:picChg>
      </pc:sldChg>
      <pc:sldChg chg="add">
        <pc:chgData name="318" userId="d436127b-fced-4230-8167-98453141e6cf" providerId="ADAL" clId="{1D9FA6CD-C770-774D-B857-BCBB2FC33598}" dt="2020-10-14T14:51:23.538" v="329" actId="2890"/>
        <pc:sldMkLst>
          <pc:docMk/>
          <pc:sldMk cId="1711794743" sldId="305"/>
        </pc:sldMkLst>
      </pc:sldChg>
      <pc:sldChg chg="addSp delSp modSp add">
        <pc:chgData name="318" userId="d436127b-fced-4230-8167-98453141e6cf" providerId="ADAL" clId="{1D9FA6CD-C770-774D-B857-BCBB2FC33598}" dt="2020-10-14T14:52:41.973" v="350" actId="14100"/>
        <pc:sldMkLst>
          <pc:docMk/>
          <pc:sldMk cId="962252113" sldId="306"/>
        </pc:sldMkLst>
        <pc:picChg chg="del">
          <ac:chgData name="318" userId="d436127b-fced-4230-8167-98453141e6cf" providerId="ADAL" clId="{1D9FA6CD-C770-774D-B857-BCBB2FC33598}" dt="2020-10-14T14:52:26.164" v="343" actId="478"/>
          <ac:picMkLst>
            <pc:docMk/>
            <pc:sldMk cId="962252113" sldId="306"/>
            <ac:picMk id="2050" creationId="{A20CE170-BD9A-BD42-B043-70B795FB3B90}"/>
          </ac:picMkLst>
        </pc:picChg>
        <pc:picChg chg="del">
          <ac:chgData name="318" userId="d436127b-fced-4230-8167-98453141e6cf" providerId="ADAL" clId="{1D9FA6CD-C770-774D-B857-BCBB2FC33598}" dt="2020-10-14T14:52:27.039" v="344" actId="478"/>
          <ac:picMkLst>
            <pc:docMk/>
            <pc:sldMk cId="962252113" sldId="306"/>
            <ac:picMk id="2052" creationId="{61AD8F7B-00A1-D941-8CDC-9D20180AF1EA}"/>
          </ac:picMkLst>
        </pc:picChg>
        <pc:picChg chg="add mod">
          <ac:chgData name="318" userId="d436127b-fced-4230-8167-98453141e6cf" providerId="ADAL" clId="{1D9FA6CD-C770-774D-B857-BCBB2FC33598}" dt="2020-10-14T14:52:41.973" v="350" actId="14100"/>
          <ac:picMkLst>
            <pc:docMk/>
            <pc:sldMk cId="962252113" sldId="306"/>
            <ac:picMk id="4098" creationId="{CB64DDDF-1161-B049-B7A7-101EBC980A3B}"/>
          </ac:picMkLst>
        </pc:picChg>
      </pc:sldChg>
      <pc:sldChg chg="addSp delSp modSp add mod">
        <pc:chgData name="318" userId="d436127b-fced-4230-8167-98453141e6cf" providerId="ADAL" clId="{1D9FA6CD-C770-774D-B857-BCBB2FC33598}" dt="2020-10-14T14:55:52.105" v="358" actId="1076"/>
        <pc:sldMkLst>
          <pc:docMk/>
          <pc:sldMk cId="1145204922" sldId="307"/>
        </pc:sldMkLst>
        <pc:picChg chg="add mod">
          <ac:chgData name="318" userId="d436127b-fced-4230-8167-98453141e6cf" providerId="ADAL" clId="{1D9FA6CD-C770-774D-B857-BCBB2FC33598}" dt="2020-10-14T14:55:52.105" v="358" actId="1076"/>
          <ac:picMkLst>
            <pc:docMk/>
            <pc:sldMk cId="1145204922" sldId="307"/>
            <ac:picMk id="3" creationId="{714E653D-64D7-AF4F-B202-3B0569141D2D}"/>
          </ac:picMkLst>
        </pc:picChg>
        <pc:picChg chg="del">
          <ac:chgData name="318" userId="d436127b-fced-4230-8167-98453141e6cf" providerId="ADAL" clId="{1D9FA6CD-C770-774D-B857-BCBB2FC33598}" dt="2020-10-14T14:53:55.749" v="352" actId="478"/>
          <ac:picMkLst>
            <pc:docMk/>
            <pc:sldMk cId="1145204922" sldId="307"/>
            <ac:picMk id="5122" creationId="{84A7D883-1A0D-492C-B277-2653ED3EB5CF}"/>
          </ac:picMkLst>
        </pc:picChg>
        <pc:picChg chg="del">
          <ac:chgData name="318" userId="d436127b-fced-4230-8167-98453141e6cf" providerId="ADAL" clId="{1D9FA6CD-C770-774D-B857-BCBB2FC33598}" dt="2020-10-14T14:53:56.665" v="353" actId="478"/>
          <ac:picMkLst>
            <pc:docMk/>
            <pc:sldMk cId="1145204922" sldId="307"/>
            <ac:picMk id="5126" creationId="{598AB8E3-100B-4B28-A6E2-4890FF05F1D8}"/>
          </ac:picMkLst>
        </pc:picChg>
      </pc:sldChg>
      <pc:sldChg chg="addSp delSp modSp add mod modAnim">
        <pc:chgData name="318" userId="d436127b-fced-4230-8167-98453141e6cf" providerId="ADAL" clId="{1D9FA6CD-C770-774D-B857-BCBB2FC33598}" dt="2020-10-14T15:07:43.678" v="448" actId="1076"/>
        <pc:sldMkLst>
          <pc:docMk/>
          <pc:sldMk cId="3776639991" sldId="308"/>
        </pc:sldMkLst>
        <pc:spChg chg="mod">
          <ac:chgData name="318" userId="d436127b-fced-4230-8167-98453141e6cf" providerId="ADAL" clId="{1D9FA6CD-C770-774D-B857-BCBB2FC33598}" dt="2020-10-14T15:07:31.971" v="442" actId="1076"/>
          <ac:spMkLst>
            <pc:docMk/>
            <pc:sldMk cId="3776639991" sldId="308"/>
            <ac:spMk id="10" creationId="{A0B750F3-6DC1-B340-8C02-E839563916E0}"/>
          </ac:spMkLst>
        </pc:spChg>
        <pc:grpChg chg="mod">
          <ac:chgData name="318" userId="d436127b-fced-4230-8167-98453141e6cf" providerId="ADAL" clId="{1D9FA6CD-C770-774D-B857-BCBB2FC33598}" dt="2020-10-14T15:07:39.105" v="445" actId="1076"/>
          <ac:grpSpMkLst>
            <pc:docMk/>
            <pc:sldMk cId="3776639991" sldId="308"/>
            <ac:grpSpMk id="2" creationId="{88167A54-E2A4-CC43-ACA7-872CAA2CCC16}"/>
          </ac:grpSpMkLst>
        </pc:grpChg>
        <pc:picChg chg="add mod">
          <ac:chgData name="318" userId="d436127b-fced-4230-8167-98453141e6cf" providerId="ADAL" clId="{1D9FA6CD-C770-774D-B857-BCBB2FC33598}" dt="2020-10-14T15:07:43.678" v="448" actId="1076"/>
          <ac:picMkLst>
            <pc:docMk/>
            <pc:sldMk cId="3776639991" sldId="308"/>
            <ac:picMk id="3" creationId="{30976AC9-2CF2-1B43-A37C-A4718C96325F}"/>
          </ac:picMkLst>
        </pc:picChg>
        <pc:picChg chg="del">
          <ac:chgData name="318" userId="d436127b-fced-4230-8167-98453141e6cf" providerId="ADAL" clId="{1D9FA6CD-C770-774D-B857-BCBB2FC33598}" dt="2020-10-14T15:06:00.412" v="434" actId="478"/>
          <ac:picMkLst>
            <pc:docMk/>
            <pc:sldMk cId="3776639991" sldId="308"/>
            <ac:picMk id="13314" creationId="{DB703332-E0FD-2840-ACDB-9DAEA8F98FE7}"/>
          </ac:picMkLst>
        </pc:picChg>
      </pc:sldChg>
      <pc:sldChg chg="addSp delSp modSp add mod">
        <pc:chgData name="318" userId="d436127b-fced-4230-8167-98453141e6cf" providerId="ADAL" clId="{1D9FA6CD-C770-774D-B857-BCBB2FC33598}" dt="2020-10-14T15:39:26.021" v="472" actId="14100"/>
        <pc:sldMkLst>
          <pc:docMk/>
          <pc:sldMk cId="4130307389" sldId="309"/>
        </pc:sldMkLst>
        <pc:spChg chg="mod">
          <ac:chgData name="318" userId="d436127b-fced-4230-8167-98453141e6cf" providerId="ADAL" clId="{1D9FA6CD-C770-774D-B857-BCBB2FC33598}" dt="2020-10-14T15:33:59.752" v="463" actId="20577"/>
          <ac:spMkLst>
            <pc:docMk/>
            <pc:sldMk cId="4130307389" sldId="309"/>
            <ac:spMk id="7" creationId="{6445F99C-B6C8-CE45-9905-F98FA6EFE78A}"/>
          </ac:spMkLst>
        </pc:spChg>
        <pc:picChg chg="add del mod">
          <ac:chgData name="318" userId="d436127b-fced-4230-8167-98453141e6cf" providerId="ADAL" clId="{1D9FA6CD-C770-774D-B857-BCBB2FC33598}" dt="2020-10-14T15:38:56.046" v="467" actId="478"/>
          <ac:picMkLst>
            <pc:docMk/>
            <pc:sldMk cId="4130307389" sldId="309"/>
            <ac:picMk id="1026" creationId="{8F53CCD6-6959-914C-B2B2-9E81FAF0D099}"/>
          </ac:picMkLst>
        </pc:picChg>
        <pc:picChg chg="add mod">
          <ac:chgData name="318" userId="d436127b-fced-4230-8167-98453141e6cf" providerId="ADAL" clId="{1D9FA6CD-C770-774D-B857-BCBB2FC33598}" dt="2020-10-14T15:39:26.021" v="472" actId="14100"/>
          <ac:picMkLst>
            <pc:docMk/>
            <pc:sldMk cId="4130307389" sldId="309"/>
            <ac:picMk id="1028" creationId="{46FE6597-0042-8844-815F-3F421F0EB798}"/>
          </ac:picMkLst>
        </pc:picChg>
        <pc:picChg chg="del">
          <ac:chgData name="318" userId="d436127b-fced-4230-8167-98453141e6cf" providerId="ADAL" clId="{1D9FA6CD-C770-774D-B857-BCBB2FC33598}" dt="2020-10-14T15:34:00.711" v="464" actId="478"/>
          <ac:picMkLst>
            <pc:docMk/>
            <pc:sldMk cId="4130307389" sldId="309"/>
            <ac:picMk id="18436" creationId="{4A53CF9D-6F16-4203-854D-8BCD8B91C4F9}"/>
          </ac:picMkLst>
        </pc:picChg>
      </pc:sldChg>
      <pc:sldChg chg="addSp delSp modSp add mod modAnim">
        <pc:chgData name="318" userId="d436127b-fced-4230-8167-98453141e6cf" providerId="ADAL" clId="{1D9FA6CD-C770-774D-B857-BCBB2FC33598}" dt="2020-10-14T15:43:14.675" v="478" actId="1076"/>
        <pc:sldMkLst>
          <pc:docMk/>
          <pc:sldMk cId="1166494972" sldId="310"/>
        </pc:sldMkLst>
        <pc:picChg chg="add mod">
          <ac:chgData name="318" userId="d436127b-fced-4230-8167-98453141e6cf" providerId="ADAL" clId="{1D9FA6CD-C770-774D-B857-BCBB2FC33598}" dt="2020-10-14T15:43:14.675" v="478" actId="1076"/>
          <ac:picMkLst>
            <pc:docMk/>
            <pc:sldMk cId="1166494972" sldId="310"/>
            <ac:picMk id="3" creationId="{B5417265-1181-E34B-BE71-AD29C427A0A2}"/>
          </ac:picMkLst>
        </pc:picChg>
        <pc:picChg chg="del">
          <ac:chgData name="318" userId="d436127b-fced-4230-8167-98453141e6cf" providerId="ADAL" clId="{1D9FA6CD-C770-774D-B857-BCBB2FC33598}" dt="2020-10-14T15:41:57.005" v="474" actId="478"/>
          <ac:picMkLst>
            <pc:docMk/>
            <pc:sldMk cId="1166494972" sldId="310"/>
            <ac:picMk id="1028" creationId="{46FE6597-0042-8844-815F-3F421F0EB798}"/>
          </ac:picMkLst>
        </pc:picChg>
      </pc:sldChg>
      <pc:sldChg chg="addSp delSp modSp add mod ord">
        <pc:chgData name="318" userId="d436127b-fced-4230-8167-98453141e6cf" providerId="ADAL" clId="{1D9FA6CD-C770-774D-B857-BCBB2FC33598}" dt="2020-10-14T15:45:17.939" v="676" actId="1076"/>
        <pc:sldMkLst>
          <pc:docMk/>
          <pc:sldMk cId="645090460" sldId="311"/>
        </pc:sldMkLst>
        <pc:spChg chg="mod">
          <ac:chgData name="318" userId="d436127b-fced-4230-8167-98453141e6cf" providerId="ADAL" clId="{1D9FA6CD-C770-774D-B857-BCBB2FC33598}" dt="2020-10-14T15:45:17.939" v="676" actId="1076"/>
          <ac:spMkLst>
            <pc:docMk/>
            <pc:sldMk cId="645090460" sldId="311"/>
            <ac:spMk id="3" creationId="{F9630AAE-FD23-426F-815D-6EB1E0669E35}"/>
          </ac:spMkLst>
        </pc:spChg>
        <pc:spChg chg="mod">
          <ac:chgData name="318" userId="d436127b-fced-4230-8167-98453141e6cf" providerId="ADAL" clId="{1D9FA6CD-C770-774D-B857-BCBB2FC33598}" dt="2020-10-14T15:43:44.229" v="487" actId="20577"/>
          <ac:spMkLst>
            <pc:docMk/>
            <pc:sldMk cId="645090460" sldId="311"/>
            <ac:spMk id="7" creationId="{6445F99C-B6C8-CE45-9905-F98FA6EFE78A}"/>
          </ac:spMkLst>
        </pc:spChg>
        <pc:picChg chg="add mod">
          <ac:chgData name="318" userId="d436127b-fced-4230-8167-98453141e6cf" providerId="ADAL" clId="{1D9FA6CD-C770-774D-B857-BCBB2FC33598}" dt="2020-10-14T15:45:13.578" v="675" actId="1076"/>
          <ac:picMkLst>
            <pc:docMk/>
            <pc:sldMk cId="645090460" sldId="311"/>
            <ac:picMk id="3074" creationId="{93F565C8-C3AE-6747-9BEE-3ED6824FC83A}"/>
          </ac:picMkLst>
        </pc:picChg>
        <pc:picChg chg="del">
          <ac:chgData name="318" userId="d436127b-fced-4230-8167-98453141e6cf" providerId="ADAL" clId="{1D9FA6CD-C770-774D-B857-BCBB2FC33598}" dt="2020-10-14T15:44:36.966" v="673" actId="478"/>
          <ac:picMkLst>
            <pc:docMk/>
            <pc:sldMk cId="645090460" sldId="311"/>
            <ac:picMk id="14338" creationId="{98ABDF43-B1C4-4488-BBEB-7F53203FA841}"/>
          </ac:picMkLst>
        </pc:picChg>
      </pc:sldChg>
      <pc:sldChg chg="addSp delSp modSp add mod">
        <pc:chgData name="318" userId="d436127b-fced-4230-8167-98453141e6cf" providerId="ADAL" clId="{1D9FA6CD-C770-774D-B857-BCBB2FC33598}" dt="2020-10-14T15:50:34.365" v="814" actId="403"/>
        <pc:sldMkLst>
          <pc:docMk/>
          <pc:sldMk cId="3701955300" sldId="312"/>
        </pc:sldMkLst>
        <pc:spChg chg="mod">
          <ac:chgData name="318" userId="d436127b-fced-4230-8167-98453141e6cf" providerId="ADAL" clId="{1D9FA6CD-C770-774D-B857-BCBB2FC33598}" dt="2020-10-14T15:50:34.365" v="814" actId="403"/>
          <ac:spMkLst>
            <pc:docMk/>
            <pc:sldMk cId="3701955300" sldId="312"/>
            <ac:spMk id="4" creationId="{18E45218-1734-5245-998E-7E722DA479DE}"/>
          </ac:spMkLst>
        </pc:spChg>
        <pc:picChg chg="add del mod">
          <ac:chgData name="318" userId="d436127b-fced-4230-8167-98453141e6cf" providerId="ADAL" clId="{1D9FA6CD-C770-774D-B857-BCBB2FC33598}" dt="2020-10-14T15:47:25.697" v="802" actId="478"/>
          <ac:picMkLst>
            <pc:docMk/>
            <pc:sldMk cId="3701955300" sldId="312"/>
            <ac:picMk id="3" creationId="{0AFB931F-B28F-A246-9CB3-DE906C45F23E}"/>
          </ac:picMkLst>
        </pc:picChg>
        <pc:picChg chg="add mod">
          <ac:chgData name="318" userId="d436127b-fced-4230-8167-98453141e6cf" providerId="ADAL" clId="{1D9FA6CD-C770-774D-B857-BCBB2FC33598}" dt="2020-10-14T15:47:29.898" v="804" actId="1076"/>
          <ac:picMkLst>
            <pc:docMk/>
            <pc:sldMk cId="3701955300" sldId="312"/>
            <ac:picMk id="5" creationId="{08B93B23-BD7A-2747-BB46-38A099D29519}"/>
          </ac:picMkLst>
        </pc:picChg>
        <pc:picChg chg="add mod">
          <ac:chgData name="318" userId="d436127b-fced-4230-8167-98453141e6cf" providerId="ADAL" clId="{1D9FA6CD-C770-774D-B857-BCBB2FC33598}" dt="2020-10-14T15:50:02.116" v="809" actId="1076"/>
          <ac:picMkLst>
            <pc:docMk/>
            <pc:sldMk cId="3701955300" sldId="312"/>
            <ac:picMk id="6" creationId="{E051E66E-8A29-BA4E-BFCD-6A79AB439E66}"/>
          </ac:picMkLst>
        </pc:picChg>
        <pc:picChg chg="del">
          <ac:chgData name="318" userId="d436127b-fced-4230-8167-98453141e6cf" providerId="ADAL" clId="{1D9FA6CD-C770-774D-B857-BCBB2FC33598}" dt="2020-10-14T15:46:03.468" v="784" actId="478"/>
          <ac:picMkLst>
            <pc:docMk/>
            <pc:sldMk cId="3701955300" sldId="312"/>
            <ac:picMk id="4098" creationId="{5210454D-D74D-364B-B716-6E811AD7E152}"/>
          </ac:picMkLst>
        </pc:picChg>
        <pc:picChg chg="del">
          <ac:chgData name="318" userId="d436127b-fced-4230-8167-98453141e6cf" providerId="ADAL" clId="{1D9FA6CD-C770-774D-B857-BCBB2FC33598}" dt="2020-10-14T15:46:01.527" v="782" actId="478"/>
          <ac:picMkLst>
            <pc:docMk/>
            <pc:sldMk cId="3701955300" sldId="312"/>
            <ac:picMk id="4100" creationId="{6D237547-3E47-AF4B-BB55-0BB3CE125084}"/>
          </ac:picMkLst>
        </pc:picChg>
        <pc:picChg chg="del">
          <ac:chgData name="318" userId="d436127b-fced-4230-8167-98453141e6cf" providerId="ADAL" clId="{1D9FA6CD-C770-774D-B857-BCBB2FC33598}" dt="2020-10-14T15:46:02.454" v="783" actId="478"/>
          <ac:picMkLst>
            <pc:docMk/>
            <pc:sldMk cId="3701955300" sldId="312"/>
            <ac:picMk id="4102" creationId="{E876F564-D87D-3741-A8C0-3B6F42F63AF8}"/>
          </ac:picMkLst>
        </pc:picChg>
      </pc:sldChg>
    </pc:docChg>
  </pc:docChgLst>
  <pc:docChgLst>
    <pc:chgData name="318" userId="d436127b-fced-4230-8167-98453141e6cf" providerId="ADAL" clId="{571DB928-0D68-48BE-8264-B81874EDE058}"/>
    <pc:docChg chg="undo custSel addSld modSld">
      <pc:chgData name="318" userId="d436127b-fced-4230-8167-98453141e6cf" providerId="ADAL" clId="{571DB928-0D68-48BE-8264-B81874EDE058}" dt="2020-09-18T08:19:10.565" v="227" actId="1076"/>
      <pc:docMkLst>
        <pc:docMk/>
      </pc:docMkLst>
      <pc:sldChg chg="modSp">
        <pc:chgData name="318" userId="d436127b-fced-4230-8167-98453141e6cf" providerId="ADAL" clId="{571DB928-0D68-48BE-8264-B81874EDE058}" dt="2020-09-15T01:53:04.072" v="0" actId="6549"/>
        <pc:sldMkLst>
          <pc:docMk/>
          <pc:sldMk cId="2783983522" sldId="256"/>
        </pc:sldMkLst>
        <pc:spChg chg="mod">
          <ac:chgData name="318" userId="d436127b-fced-4230-8167-98453141e6cf" providerId="ADAL" clId="{571DB928-0D68-48BE-8264-B81874EDE058}" dt="2020-09-15T01:53:04.072" v="0" actId="6549"/>
          <ac:spMkLst>
            <pc:docMk/>
            <pc:sldMk cId="2783983522" sldId="256"/>
            <ac:spMk id="12" creationId="{D2E686E5-DB8E-E84B-BC5F-76521F3491DE}"/>
          </ac:spMkLst>
        </pc:spChg>
      </pc:sldChg>
      <pc:sldChg chg="modSp">
        <pc:chgData name="318" userId="d436127b-fced-4230-8167-98453141e6cf" providerId="ADAL" clId="{571DB928-0D68-48BE-8264-B81874EDE058}" dt="2020-09-18T08:05:34.905" v="106" actId="403"/>
        <pc:sldMkLst>
          <pc:docMk/>
          <pc:sldMk cId="2996577959" sldId="260"/>
        </pc:sldMkLst>
        <pc:spChg chg="mod">
          <ac:chgData name="318" userId="d436127b-fced-4230-8167-98453141e6cf" providerId="ADAL" clId="{571DB928-0D68-48BE-8264-B81874EDE058}" dt="2020-09-18T08:05:34.905" v="106" actId="403"/>
          <ac:spMkLst>
            <pc:docMk/>
            <pc:sldMk cId="2996577959" sldId="260"/>
            <ac:spMk id="2" creationId="{D387F0A1-D525-2349-BD83-7A9EE4022F2F}"/>
          </ac:spMkLst>
        </pc:spChg>
      </pc:sldChg>
      <pc:sldChg chg="addSp delSp modSp">
        <pc:chgData name="318" userId="d436127b-fced-4230-8167-98453141e6cf" providerId="ADAL" clId="{571DB928-0D68-48BE-8264-B81874EDE058}" dt="2020-09-18T03:32:31.159" v="103" actId="1076"/>
        <pc:sldMkLst>
          <pc:docMk/>
          <pc:sldMk cId="3030843728" sldId="267"/>
        </pc:sldMkLst>
        <pc:spChg chg="del">
          <ac:chgData name="318" userId="d436127b-fced-4230-8167-98453141e6cf" providerId="ADAL" clId="{571DB928-0D68-48BE-8264-B81874EDE058}" dt="2020-09-18T03:30:41.230" v="95" actId="478"/>
          <ac:spMkLst>
            <pc:docMk/>
            <pc:sldMk cId="3030843728" sldId="267"/>
            <ac:spMk id="3" creationId="{DA68EB74-7F60-E642-A57B-EA162ED77E7F}"/>
          </ac:spMkLst>
        </pc:spChg>
        <pc:spChg chg="del">
          <ac:chgData name="318" userId="d436127b-fced-4230-8167-98453141e6cf" providerId="ADAL" clId="{571DB928-0D68-48BE-8264-B81874EDE058}" dt="2020-09-18T03:30:42.440" v="96" actId="478"/>
          <ac:spMkLst>
            <pc:docMk/>
            <pc:sldMk cId="3030843728" sldId="267"/>
            <ac:spMk id="4" creationId="{DF2E9EAE-D684-684B-A6B5-DBCE48D52654}"/>
          </ac:spMkLst>
        </pc:spChg>
        <pc:spChg chg="del">
          <ac:chgData name="318" userId="d436127b-fced-4230-8167-98453141e6cf" providerId="ADAL" clId="{571DB928-0D68-48BE-8264-B81874EDE058}" dt="2020-09-18T03:30:44.009" v="97" actId="478"/>
          <ac:spMkLst>
            <pc:docMk/>
            <pc:sldMk cId="3030843728" sldId="267"/>
            <ac:spMk id="5" creationId="{78D4FBC1-4DC0-7A47-8D6E-5E848ABCCA15}"/>
          </ac:spMkLst>
        </pc:spChg>
        <pc:spChg chg="mod">
          <ac:chgData name="318" userId="d436127b-fced-4230-8167-98453141e6cf" providerId="ADAL" clId="{571DB928-0D68-48BE-8264-B81874EDE058}" dt="2020-09-18T03:30:38.465" v="94" actId="20577"/>
          <ac:spMkLst>
            <pc:docMk/>
            <pc:sldMk cId="3030843728" sldId="267"/>
            <ac:spMk id="7" creationId="{6445F99C-B6C8-CE45-9905-F98FA6EFE78A}"/>
          </ac:spMkLst>
        </pc:spChg>
        <pc:picChg chg="add mod">
          <ac:chgData name="318" userId="d436127b-fced-4230-8167-98453141e6cf" providerId="ADAL" clId="{571DB928-0D68-48BE-8264-B81874EDE058}" dt="2020-09-18T03:32:31.159" v="103" actId="1076"/>
          <ac:picMkLst>
            <pc:docMk/>
            <pc:sldMk cId="3030843728" sldId="267"/>
            <ac:picMk id="1026" creationId="{AF790235-CDE4-4F10-BDC4-C6594CBB847F}"/>
          </ac:picMkLst>
        </pc:picChg>
      </pc:sldChg>
      <pc:sldChg chg="modSp">
        <pc:chgData name="318" userId="d436127b-fced-4230-8167-98453141e6cf" providerId="ADAL" clId="{571DB928-0D68-48BE-8264-B81874EDE058}" dt="2020-09-15T01:55:44.087" v="46" actId="20577"/>
        <pc:sldMkLst>
          <pc:docMk/>
          <pc:sldMk cId="101667061" sldId="268"/>
        </pc:sldMkLst>
        <pc:spChg chg="mod">
          <ac:chgData name="318" userId="d436127b-fced-4230-8167-98453141e6cf" providerId="ADAL" clId="{571DB928-0D68-48BE-8264-B81874EDE058}" dt="2020-09-15T01:55:44.087" v="46" actId="20577"/>
          <ac:spMkLst>
            <pc:docMk/>
            <pc:sldMk cId="101667061" sldId="268"/>
            <ac:spMk id="7" creationId="{6445F99C-B6C8-CE45-9905-F98FA6EFE78A}"/>
          </ac:spMkLst>
        </pc:spChg>
      </pc:sldChg>
      <pc:sldChg chg="modSp">
        <pc:chgData name="318" userId="d436127b-fced-4230-8167-98453141e6cf" providerId="ADAL" clId="{571DB928-0D68-48BE-8264-B81874EDE058}" dt="2020-09-18T08:06:15.835" v="113" actId="1076"/>
        <pc:sldMkLst>
          <pc:docMk/>
          <pc:sldMk cId="764026188" sldId="275"/>
        </pc:sldMkLst>
        <pc:spChg chg="mod">
          <ac:chgData name="318" userId="d436127b-fced-4230-8167-98453141e6cf" providerId="ADAL" clId="{571DB928-0D68-48BE-8264-B81874EDE058}" dt="2020-09-18T08:06:09.460" v="110" actId="123"/>
          <ac:spMkLst>
            <pc:docMk/>
            <pc:sldMk cId="764026188" sldId="275"/>
            <ac:spMk id="2" creationId="{D387F0A1-D525-2349-BD83-7A9EE4022F2F}"/>
          </ac:spMkLst>
        </pc:spChg>
        <pc:picChg chg="mod">
          <ac:chgData name="318" userId="d436127b-fced-4230-8167-98453141e6cf" providerId="ADAL" clId="{571DB928-0D68-48BE-8264-B81874EDE058}" dt="2020-09-18T08:06:15.835" v="113" actId="1076"/>
          <ac:picMkLst>
            <pc:docMk/>
            <pc:sldMk cId="764026188" sldId="275"/>
            <ac:picMk id="3" creationId="{546F05B9-8F0B-3648-B9E4-212CEBBE8975}"/>
          </ac:picMkLst>
        </pc:picChg>
      </pc:sldChg>
      <pc:sldChg chg="addSp delSp modSp">
        <pc:chgData name="318" userId="d436127b-fced-4230-8167-98453141e6cf" providerId="ADAL" clId="{571DB928-0D68-48BE-8264-B81874EDE058}" dt="2020-09-18T08:17:46.784" v="224" actId="14100"/>
        <pc:sldMkLst>
          <pc:docMk/>
          <pc:sldMk cId="3967230836" sldId="276"/>
        </pc:sldMkLst>
        <pc:spChg chg="add del mod">
          <ac:chgData name="318" userId="d436127b-fced-4230-8167-98453141e6cf" providerId="ADAL" clId="{571DB928-0D68-48BE-8264-B81874EDE058}" dt="2020-09-18T08:17:46.784" v="224" actId="14100"/>
          <ac:spMkLst>
            <pc:docMk/>
            <pc:sldMk cId="3967230836" sldId="276"/>
            <ac:spMk id="4" creationId="{18E45218-1734-5245-998E-7E722DA479DE}"/>
          </ac:spMkLst>
        </pc:spChg>
      </pc:sldChg>
      <pc:sldChg chg="modSp">
        <pc:chgData name="318" userId="d436127b-fced-4230-8167-98453141e6cf" providerId="ADAL" clId="{571DB928-0D68-48BE-8264-B81874EDE058}" dt="2020-09-18T08:17:57.934" v="225" actId="403"/>
        <pc:sldMkLst>
          <pc:docMk/>
          <pc:sldMk cId="3009305519" sldId="277"/>
        </pc:sldMkLst>
        <pc:spChg chg="mod">
          <ac:chgData name="318" userId="d436127b-fced-4230-8167-98453141e6cf" providerId="ADAL" clId="{571DB928-0D68-48BE-8264-B81874EDE058}" dt="2020-09-18T08:17:57.934" v="225" actId="403"/>
          <ac:spMkLst>
            <pc:docMk/>
            <pc:sldMk cId="3009305519" sldId="277"/>
            <ac:spMk id="4" creationId="{18E45218-1734-5245-998E-7E722DA479DE}"/>
          </ac:spMkLst>
        </pc:spChg>
      </pc:sldChg>
      <pc:sldChg chg="modSp">
        <pc:chgData name="318" userId="d436127b-fced-4230-8167-98453141e6cf" providerId="ADAL" clId="{571DB928-0D68-48BE-8264-B81874EDE058}" dt="2020-09-18T08:19:10.565" v="227" actId="1076"/>
        <pc:sldMkLst>
          <pc:docMk/>
          <pc:sldMk cId="623264805" sldId="279"/>
        </pc:sldMkLst>
        <pc:picChg chg="mod">
          <ac:chgData name="318" userId="d436127b-fced-4230-8167-98453141e6cf" providerId="ADAL" clId="{571DB928-0D68-48BE-8264-B81874EDE058}" dt="2020-09-18T08:19:10.565" v="227" actId="1076"/>
          <ac:picMkLst>
            <pc:docMk/>
            <pc:sldMk cId="623264805" sldId="279"/>
            <ac:picMk id="6148" creationId="{5D909FF2-80C0-0848-AD79-3B0E5E9772AB}"/>
          </ac:picMkLst>
        </pc:picChg>
      </pc:sldChg>
      <pc:sldChg chg="add">
        <pc:chgData name="318" userId="d436127b-fced-4230-8167-98453141e6cf" providerId="ADAL" clId="{571DB928-0D68-48BE-8264-B81874EDE058}" dt="2020-09-18T02:58:31.528" v="47" actId="2890"/>
        <pc:sldMkLst>
          <pc:docMk/>
          <pc:sldMk cId="3049272910" sldId="283"/>
        </pc:sldMkLst>
      </pc:sldChg>
      <pc:sldChg chg="addSp delSp modSp add modAnim">
        <pc:chgData name="318" userId="d436127b-fced-4230-8167-98453141e6cf" providerId="ADAL" clId="{571DB928-0D68-48BE-8264-B81874EDE058}" dt="2020-09-18T08:17:32.096" v="219" actId="1076"/>
        <pc:sldMkLst>
          <pc:docMk/>
          <pc:sldMk cId="1391183773" sldId="284"/>
        </pc:sldMkLst>
        <pc:spChg chg="mod">
          <ac:chgData name="318" userId="d436127b-fced-4230-8167-98453141e6cf" providerId="ADAL" clId="{571DB928-0D68-48BE-8264-B81874EDE058}" dt="2020-09-18T08:10:13.840" v="166" actId="20577"/>
          <ac:spMkLst>
            <pc:docMk/>
            <pc:sldMk cId="1391183773" sldId="284"/>
            <ac:spMk id="7" creationId="{6445F99C-B6C8-CE45-9905-F98FA6EFE78A}"/>
          </ac:spMkLst>
        </pc:spChg>
        <pc:grpChg chg="mod">
          <ac:chgData name="318" userId="d436127b-fced-4230-8167-98453141e6cf" providerId="ADAL" clId="{571DB928-0D68-48BE-8264-B81874EDE058}" dt="2020-09-18T08:10:04.813" v="116" actId="1076"/>
          <ac:grpSpMkLst>
            <pc:docMk/>
            <pc:sldMk cId="1391183773" sldId="284"/>
            <ac:grpSpMk id="2" creationId="{88167A54-E2A4-CC43-ACA7-872CAA2CCC16}"/>
          </ac:grpSpMkLst>
        </pc:grpChg>
        <pc:picChg chg="add mod ord">
          <ac:chgData name="318" userId="d436127b-fced-4230-8167-98453141e6cf" providerId="ADAL" clId="{571DB928-0D68-48BE-8264-B81874EDE058}" dt="2020-09-18T08:15:07.948" v="197" actId="1076"/>
          <ac:picMkLst>
            <pc:docMk/>
            <pc:sldMk cId="1391183773" sldId="284"/>
            <ac:picMk id="3" creationId="{F89DA585-563F-4F05-ADED-DF24CB6A2AD2}"/>
          </ac:picMkLst>
        </pc:picChg>
        <pc:picChg chg="add del">
          <ac:chgData name="318" userId="d436127b-fced-4230-8167-98453141e6cf" providerId="ADAL" clId="{571DB928-0D68-48BE-8264-B81874EDE058}" dt="2020-09-18T08:12:40.865" v="176"/>
          <ac:picMkLst>
            <pc:docMk/>
            <pc:sldMk cId="1391183773" sldId="284"/>
            <ac:picMk id="4" creationId="{B21BBF57-A4A7-40AB-A43F-CC34A491D5E7}"/>
          </ac:picMkLst>
        </pc:picChg>
        <pc:picChg chg="add del mod">
          <ac:chgData name="318" userId="d436127b-fced-4230-8167-98453141e6cf" providerId="ADAL" clId="{571DB928-0D68-48BE-8264-B81874EDE058}" dt="2020-09-18T08:12:53.072" v="179" actId="478"/>
          <ac:picMkLst>
            <pc:docMk/>
            <pc:sldMk cId="1391183773" sldId="284"/>
            <ac:picMk id="5" creationId="{E3983D29-96DA-4A99-B054-FFC843387EFD}"/>
          </ac:picMkLst>
        </pc:picChg>
        <pc:picChg chg="add mod ord">
          <ac:chgData name="318" userId="d436127b-fced-4230-8167-98453141e6cf" providerId="ADAL" clId="{571DB928-0D68-48BE-8264-B81874EDE058}" dt="2020-09-18T08:13:43.078" v="188" actId="1076"/>
          <ac:picMkLst>
            <pc:docMk/>
            <pc:sldMk cId="1391183773" sldId="284"/>
            <ac:picMk id="6" creationId="{CA44053E-AA3C-4291-9B8D-2B1EDD07FD0F}"/>
          </ac:picMkLst>
        </pc:picChg>
        <pc:picChg chg="add mod">
          <ac:chgData name="318" userId="d436127b-fced-4230-8167-98453141e6cf" providerId="ADAL" clId="{571DB928-0D68-48BE-8264-B81874EDE058}" dt="2020-09-18T08:14:43.365" v="193" actId="1440"/>
          <ac:picMkLst>
            <pc:docMk/>
            <pc:sldMk cId="1391183773" sldId="284"/>
            <ac:picMk id="8" creationId="{57878F48-704C-406E-895E-5C4DB0B98C6D}"/>
          </ac:picMkLst>
        </pc:picChg>
        <pc:picChg chg="add mod">
          <ac:chgData name="318" userId="d436127b-fced-4230-8167-98453141e6cf" providerId="ADAL" clId="{571DB928-0D68-48BE-8264-B81874EDE058}" dt="2020-09-18T08:16:24.946" v="209" actId="1076"/>
          <ac:picMkLst>
            <pc:docMk/>
            <pc:sldMk cId="1391183773" sldId="284"/>
            <ac:picMk id="9" creationId="{2E2FAA3D-849A-441D-9A1C-3E4955192792}"/>
          </ac:picMkLst>
        </pc:picChg>
        <pc:picChg chg="add mod">
          <ac:chgData name="318" userId="d436127b-fced-4230-8167-98453141e6cf" providerId="ADAL" clId="{571DB928-0D68-48BE-8264-B81874EDE058}" dt="2020-09-18T08:17:32.096" v="219" actId="1076"/>
          <ac:picMkLst>
            <pc:docMk/>
            <pc:sldMk cId="1391183773" sldId="284"/>
            <ac:picMk id="11" creationId="{BD22A1C3-FF24-4EA6-8928-54294CB696CC}"/>
          </ac:picMkLst>
        </pc:picChg>
        <pc:picChg chg="del">
          <ac:chgData name="318" userId="d436127b-fced-4230-8167-98453141e6cf" providerId="ADAL" clId="{571DB928-0D68-48BE-8264-B81874EDE058}" dt="2020-09-18T08:09:59.920" v="115" actId="478"/>
          <ac:picMkLst>
            <pc:docMk/>
            <pc:sldMk cId="1391183773" sldId="284"/>
            <ac:picMk id="30722" creationId="{AEE6B7AD-D942-7240-8D92-4A12C5D40039}"/>
          </ac:picMkLst>
        </pc:picChg>
      </pc:sldChg>
    </pc:docChg>
  </pc:docChgLst>
  <pc:docChgLst>
    <pc:chgData name="318" userId="d436127b-fced-4230-8167-98453141e6cf" providerId="ADAL" clId="{A60F9E65-236B-D641-9765-86CEAA301B25}"/>
    <pc:docChg chg="undo custSel addSld delSld modSld sldOrd">
      <pc:chgData name="318" userId="d436127b-fced-4230-8167-98453141e6cf" providerId="ADAL" clId="{A60F9E65-236B-D641-9765-86CEAA301B25}" dt="2020-09-18T11:03:03.252" v="3361" actId="1076"/>
      <pc:docMkLst>
        <pc:docMk/>
      </pc:docMkLst>
      <pc:sldChg chg="addSp modSp mod">
        <pc:chgData name="318" userId="d436127b-fced-4230-8167-98453141e6cf" providerId="ADAL" clId="{A60F9E65-236B-D641-9765-86CEAA301B25}" dt="2020-09-14T14:34:28.007" v="946" actId="207"/>
        <pc:sldMkLst>
          <pc:docMk/>
          <pc:sldMk cId="2783983522" sldId="256"/>
        </pc:sldMkLst>
        <pc:spChg chg="mod">
          <ac:chgData name="318" userId="d436127b-fced-4230-8167-98453141e6cf" providerId="ADAL" clId="{A60F9E65-236B-D641-9765-86CEAA301B25}" dt="2020-09-14T14:34:28.007" v="946" actId="207"/>
          <ac:spMkLst>
            <pc:docMk/>
            <pc:sldMk cId="2783983522" sldId="256"/>
            <ac:spMk id="10" creationId="{A0B750F3-6DC1-B340-8C02-E839563916E0}"/>
          </ac:spMkLst>
        </pc:spChg>
        <pc:spChg chg="add mod">
          <ac:chgData name="318" userId="d436127b-fced-4230-8167-98453141e6cf" providerId="ADAL" clId="{A60F9E65-236B-D641-9765-86CEAA301B25}" dt="2020-09-14T14:16:42.754" v="281" actId="113"/>
          <ac:spMkLst>
            <pc:docMk/>
            <pc:sldMk cId="2783983522" sldId="256"/>
            <ac:spMk id="12" creationId="{D2E686E5-DB8E-E84B-BC5F-76521F3491DE}"/>
          </ac:spMkLst>
        </pc:spChg>
      </pc:sldChg>
      <pc:sldChg chg="add del">
        <pc:chgData name="318" userId="d436127b-fced-4230-8167-98453141e6cf" providerId="ADAL" clId="{A60F9E65-236B-D641-9765-86CEAA301B25}" dt="2020-09-14T14:17:01.311" v="283"/>
        <pc:sldMkLst>
          <pc:docMk/>
          <pc:sldMk cId="413477813" sldId="257"/>
        </pc:sldMkLst>
      </pc:sldChg>
      <pc:sldChg chg="addSp delSp modSp add mod setBg modAnim">
        <pc:chgData name="318" userId="d436127b-fced-4230-8167-98453141e6cf" providerId="ADAL" clId="{A60F9E65-236B-D641-9765-86CEAA301B25}" dt="2020-09-18T11:02:14.723" v="3349"/>
        <pc:sldMkLst>
          <pc:docMk/>
          <pc:sldMk cId="3847237807" sldId="257"/>
        </pc:sldMkLst>
        <pc:spChg chg="add mod">
          <ac:chgData name="318" userId="d436127b-fced-4230-8167-98453141e6cf" providerId="ADAL" clId="{A60F9E65-236B-D641-9765-86CEAA301B25}" dt="2020-09-14T14:19:29.782" v="356" actId="20577"/>
          <ac:spMkLst>
            <pc:docMk/>
            <pc:sldMk cId="3847237807" sldId="257"/>
            <ac:spMk id="7" creationId="{6445F99C-B6C8-CE45-9905-F98FA6EFE78A}"/>
          </ac:spMkLst>
        </pc:spChg>
        <pc:spChg chg="del">
          <ac:chgData name="318" userId="d436127b-fced-4230-8167-98453141e6cf" providerId="ADAL" clId="{A60F9E65-236B-D641-9765-86CEAA301B25}" dt="2020-09-14T14:17:08.648" v="285" actId="478"/>
          <ac:spMkLst>
            <pc:docMk/>
            <pc:sldMk cId="3847237807" sldId="257"/>
            <ac:spMk id="8" creationId="{A9B592A5-C11C-724A-BC80-2432E4C91ADA}"/>
          </ac:spMkLst>
        </pc:spChg>
        <pc:spChg chg="add del mod">
          <ac:chgData name="318" userId="d436127b-fced-4230-8167-98453141e6cf" providerId="ADAL" clId="{A60F9E65-236B-D641-9765-86CEAA301B25}" dt="2020-09-14T14:34:33.713" v="947" actId="207"/>
          <ac:spMkLst>
            <pc:docMk/>
            <pc:sldMk cId="3847237807" sldId="257"/>
            <ac:spMk id="10" creationId="{A0B750F3-6DC1-B340-8C02-E839563916E0}"/>
          </ac:spMkLst>
        </pc:spChg>
        <pc:spChg chg="mod">
          <ac:chgData name="318" userId="d436127b-fced-4230-8167-98453141e6cf" providerId="ADAL" clId="{A60F9E65-236B-D641-9765-86CEAA301B25}" dt="2020-09-14T15:16:09.357" v="1360" actId="207"/>
          <ac:spMkLst>
            <pc:docMk/>
            <pc:sldMk cId="3847237807" sldId="257"/>
            <ac:spMk id="12" creationId="{D2E686E5-DB8E-E84B-BC5F-76521F3491DE}"/>
          </ac:spMkLst>
        </pc:spChg>
        <pc:picChg chg="del mod">
          <ac:chgData name="318" userId="d436127b-fced-4230-8167-98453141e6cf" providerId="ADAL" clId="{A60F9E65-236B-D641-9765-86CEAA301B25}" dt="2020-09-14T14:18:05.056" v="313" actId="478"/>
          <ac:picMkLst>
            <pc:docMk/>
            <pc:sldMk cId="3847237807" sldId="257"/>
            <ac:picMk id="6" creationId="{6608121D-CE6D-9147-B27B-9154F72279FE}"/>
          </ac:picMkLst>
        </pc:picChg>
        <pc:picChg chg="add mod">
          <ac:chgData name="318" userId="d436127b-fced-4230-8167-98453141e6cf" providerId="ADAL" clId="{A60F9E65-236B-D641-9765-86CEAA301B25}" dt="2020-09-14T14:38:23.981" v="1087" actId="1076"/>
          <ac:picMkLst>
            <pc:docMk/>
            <pc:sldMk cId="3847237807" sldId="257"/>
            <ac:picMk id="1026" creationId="{563B17C9-E457-1846-831E-88CD3331D418}"/>
          </ac:picMkLst>
        </pc:picChg>
      </pc:sldChg>
      <pc:sldChg chg="addSp delSp modSp add mod setBg modAnim">
        <pc:chgData name="318" userId="d436127b-fced-4230-8167-98453141e6cf" providerId="ADAL" clId="{A60F9E65-236B-D641-9765-86CEAA301B25}" dt="2020-09-18T11:02:07.093" v="3348"/>
        <pc:sldMkLst>
          <pc:docMk/>
          <pc:sldMk cId="3845643340" sldId="258"/>
        </pc:sldMkLst>
        <pc:spChg chg="add mod">
          <ac:chgData name="318" userId="d436127b-fced-4230-8167-98453141e6cf" providerId="ADAL" clId="{A60F9E65-236B-D641-9765-86CEAA301B25}" dt="2020-09-14T15:16:18.316" v="1362" actId="207"/>
          <ac:spMkLst>
            <pc:docMk/>
            <pc:sldMk cId="3845643340" sldId="258"/>
            <ac:spMk id="4" creationId="{B7C58739-0AFD-194B-A207-13500DF76F66}"/>
          </ac:spMkLst>
        </pc:spChg>
        <pc:spChg chg="mod">
          <ac:chgData name="318" userId="d436127b-fced-4230-8167-98453141e6cf" providerId="ADAL" clId="{A60F9E65-236B-D641-9765-86CEAA301B25}" dt="2020-09-14T14:34:20.866" v="945" actId="207"/>
          <ac:spMkLst>
            <pc:docMk/>
            <pc:sldMk cId="3845643340" sldId="258"/>
            <ac:spMk id="10" creationId="{A0B750F3-6DC1-B340-8C02-E839563916E0}"/>
          </ac:spMkLst>
        </pc:spChg>
        <pc:spChg chg="mod">
          <ac:chgData name="318" userId="d436127b-fced-4230-8167-98453141e6cf" providerId="ADAL" clId="{A60F9E65-236B-D641-9765-86CEAA301B25}" dt="2020-09-14T15:16:21.868" v="1363" actId="207"/>
          <ac:spMkLst>
            <pc:docMk/>
            <pc:sldMk cId="3845643340" sldId="258"/>
            <ac:spMk id="12" creationId="{D2E686E5-DB8E-E84B-BC5F-76521F3491DE}"/>
          </ac:spMkLst>
        </pc:spChg>
        <pc:picChg chg="add mod">
          <ac:chgData name="318" userId="d436127b-fced-4230-8167-98453141e6cf" providerId="ADAL" clId="{A60F9E65-236B-D641-9765-86CEAA301B25}" dt="2020-09-14T14:29:56.034" v="609" actId="1076"/>
          <ac:picMkLst>
            <pc:docMk/>
            <pc:sldMk cId="3845643340" sldId="258"/>
            <ac:picMk id="3" creationId="{C003A3B5-6B94-9C41-8A14-79BDC62E1FCB}"/>
          </ac:picMkLst>
        </pc:picChg>
        <pc:picChg chg="del">
          <ac:chgData name="318" userId="d436127b-fced-4230-8167-98453141e6cf" providerId="ADAL" clId="{A60F9E65-236B-D641-9765-86CEAA301B25}" dt="2020-09-14T14:28:42.215" v="587" actId="478"/>
          <ac:picMkLst>
            <pc:docMk/>
            <pc:sldMk cId="3845643340" sldId="258"/>
            <ac:picMk id="1026" creationId="{563B17C9-E457-1846-831E-88CD3331D418}"/>
          </ac:picMkLst>
        </pc:picChg>
      </pc:sldChg>
      <pc:sldChg chg="addSp delSp modSp add mod setBg modAnim">
        <pc:chgData name="318" userId="d436127b-fced-4230-8167-98453141e6cf" providerId="ADAL" clId="{A60F9E65-236B-D641-9765-86CEAA301B25}" dt="2020-09-18T11:02:27.178" v="3351"/>
        <pc:sldMkLst>
          <pc:docMk/>
          <pc:sldMk cId="4209536138" sldId="259"/>
        </pc:sldMkLst>
        <pc:spChg chg="add del mod">
          <ac:chgData name="318" userId="d436127b-fced-4230-8167-98453141e6cf" providerId="ADAL" clId="{A60F9E65-236B-D641-9765-86CEAA301B25}" dt="2020-09-14T15:17:05.737" v="1376"/>
          <ac:spMkLst>
            <pc:docMk/>
            <pc:sldMk cId="4209536138" sldId="259"/>
            <ac:spMk id="2" creationId="{3F5C3751-E984-A242-B639-8713B66C6E60}"/>
          </ac:spMkLst>
        </pc:spChg>
        <pc:spChg chg="mod">
          <ac:chgData name="318" userId="d436127b-fced-4230-8167-98453141e6cf" providerId="ADAL" clId="{A60F9E65-236B-D641-9765-86CEAA301B25}" dt="2020-09-14T15:38:30.955" v="1548" actId="20577"/>
          <ac:spMkLst>
            <pc:docMk/>
            <pc:sldMk cId="4209536138" sldId="259"/>
            <ac:spMk id="4" creationId="{B7C58739-0AFD-194B-A207-13500DF76F66}"/>
          </ac:spMkLst>
        </pc:spChg>
        <pc:spChg chg="mod">
          <ac:chgData name="318" userId="d436127b-fced-4230-8167-98453141e6cf" providerId="ADAL" clId="{A60F9E65-236B-D641-9765-86CEAA301B25}" dt="2020-09-14T14:34:53.142" v="973" actId="20577"/>
          <ac:spMkLst>
            <pc:docMk/>
            <pc:sldMk cId="4209536138" sldId="259"/>
            <ac:spMk id="7" creationId="{6445F99C-B6C8-CE45-9905-F98FA6EFE78A}"/>
          </ac:spMkLst>
        </pc:spChg>
        <pc:spChg chg="del mod">
          <ac:chgData name="318" userId="d436127b-fced-4230-8167-98453141e6cf" providerId="ADAL" clId="{A60F9E65-236B-D641-9765-86CEAA301B25}" dt="2020-09-14T14:40:45.002" v="1271" actId="478"/>
          <ac:spMkLst>
            <pc:docMk/>
            <pc:sldMk cId="4209536138" sldId="259"/>
            <ac:spMk id="12" creationId="{D2E686E5-DB8E-E84B-BC5F-76521F3491DE}"/>
          </ac:spMkLst>
        </pc:spChg>
        <pc:picChg chg="del">
          <ac:chgData name="318" userId="d436127b-fced-4230-8167-98453141e6cf" providerId="ADAL" clId="{A60F9E65-236B-D641-9765-86CEAA301B25}" dt="2020-09-14T14:40:42.741" v="1269" actId="478"/>
          <ac:picMkLst>
            <pc:docMk/>
            <pc:sldMk cId="4209536138" sldId="259"/>
            <ac:picMk id="3" creationId="{C003A3B5-6B94-9C41-8A14-79BDC62E1FCB}"/>
          </ac:picMkLst>
        </pc:picChg>
        <pc:picChg chg="add del mod">
          <ac:chgData name="318" userId="d436127b-fced-4230-8167-98453141e6cf" providerId="ADAL" clId="{A60F9E65-236B-D641-9765-86CEAA301B25}" dt="2020-09-14T14:44:13.906" v="1277" actId="478"/>
          <ac:picMkLst>
            <pc:docMk/>
            <pc:sldMk cId="4209536138" sldId="259"/>
            <ac:picMk id="3074" creationId="{8B64E4AB-440A-4A4C-A1BD-177C44870207}"/>
          </ac:picMkLst>
        </pc:picChg>
        <pc:picChg chg="add del">
          <ac:chgData name="318" userId="d436127b-fced-4230-8167-98453141e6cf" providerId="ADAL" clId="{A60F9E65-236B-D641-9765-86CEAA301B25}" dt="2020-09-14T14:44:39.089" v="1279"/>
          <ac:picMkLst>
            <pc:docMk/>
            <pc:sldMk cId="4209536138" sldId="259"/>
            <ac:picMk id="3076" creationId="{95C668A3-0518-9640-B61E-A46EE07C5ABF}"/>
          </ac:picMkLst>
        </pc:picChg>
        <pc:picChg chg="add mod">
          <ac:chgData name="318" userId="d436127b-fced-4230-8167-98453141e6cf" providerId="ADAL" clId="{A60F9E65-236B-D641-9765-86CEAA301B25}" dt="2020-09-14T15:17:04.239" v="1374" actId="196"/>
          <ac:picMkLst>
            <pc:docMk/>
            <pc:sldMk cId="4209536138" sldId="259"/>
            <ac:picMk id="3078" creationId="{4D74D17B-AFE5-E147-8F7E-910F7B76F47C}"/>
          </ac:picMkLst>
        </pc:picChg>
      </pc:sldChg>
      <pc:sldChg chg="addSp delSp modSp add mod setBg modAnim">
        <pc:chgData name="318" userId="d436127b-fced-4230-8167-98453141e6cf" providerId="ADAL" clId="{A60F9E65-236B-D641-9765-86CEAA301B25}" dt="2020-09-18T11:02:39.925" v="3354" actId="20577"/>
        <pc:sldMkLst>
          <pc:docMk/>
          <pc:sldMk cId="2996577959" sldId="260"/>
        </pc:sldMkLst>
        <pc:spChg chg="add mod">
          <ac:chgData name="318" userId="d436127b-fced-4230-8167-98453141e6cf" providerId="ADAL" clId="{A60F9E65-236B-D641-9765-86CEAA301B25}" dt="2020-09-18T11:02:39.925" v="3354" actId="20577"/>
          <ac:spMkLst>
            <pc:docMk/>
            <pc:sldMk cId="2996577959" sldId="260"/>
            <ac:spMk id="2" creationId="{D387F0A1-D525-2349-BD83-7A9EE4022F2F}"/>
          </ac:spMkLst>
        </pc:spChg>
        <pc:spChg chg="del">
          <ac:chgData name="318" userId="d436127b-fced-4230-8167-98453141e6cf" providerId="ADAL" clId="{A60F9E65-236B-D641-9765-86CEAA301B25}" dt="2020-09-14T15:15:50.653" v="1357" actId="478"/>
          <ac:spMkLst>
            <pc:docMk/>
            <pc:sldMk cId="2996577959" sldId="260"/>
            <ac:spMk id="4" creationId="{B7C58739-0AFD-194B-A207-13500DF76F66}"/>
          </ac:spMkLst>
        </pc:spChg>
        <pc:spChg chg="mod">
          <ac:chgData name="318" userId="d436127b-fced-4230-8167-98453141e6cf" providerId="ADAL" clId="{A60F9E65-236B-D641-9765-86CEAA301B25}" dt="2020-09-15T02:10:39.438" v="2172" actId="20577"/>
          <ac:spMkLst>
            <pc:docMk/>
            <pc:sldMk cId="2996577959" sldId="260"/>
            <ac:spMk id="7" creationId="{6445F99C-B6C8-CE45-9905-F98FA6EFE78A}"/>
          </ac:spMkLst>
        </pc:spChg>
        <pc:picChg chg="add del mod">
          <ac:chgData name="318" userId="d436127b-fced-4230-8167-98453141e6cf" providerId="ADAL" clId="{A60F9E65-236B-D641-9765-86CEAA301B25}" dt="2020-09-15T10:25:02.397" v="2360" actId="478"/>
          <ac:picMkLst>
            <pc:docMk/>
            <pc:sldMk cId="2996577959" sldId="260"/>
            <ac:picMk id="3" creationId="{546F05B9-8F0B-3648-B9E4-212CEBBE8975}"/>
          </ac:picMkLst>
        </pc:picChg>
        <pc:picChg chg="del">
          <ac:chgData name="318" userId="d436127b-fced-4230-8167-98453141e6cf" providerId="ADAL" clId="{A60F9E65-236B-D641-9765-86CEAA301B25}" dt="2020-09-14T15:15:52.481" v="1358" actId="478"/>
          <ac:picMkLst>
            <pc:docMk/>
            <pc:sldMk cId="2996577959" sldId="260"/>
            <ac:picMk id="3078" creationId="{4D74D17B-AFE5-E147-8F7E-910F7B76F47C}"/>
          </ac:picMkLst>
        </pc:picChg>
        <pc:picChg chg="add del mod">
          <ac:chgData name="318" userId="d436127b-fced-4230-8167-98453141e6cf" providerId="ADAL" clId="{A60F9E65-236B-D641-9765-86CEAA301B25}" dt="2020-09-15T02:09:56.688" v="2144" actId="478"/>
          <ac:picMkLst>
            <pc:docMk/>
            <pc:sldMk cId="2996577959" sldId="260"/>
            <ac:picMk id="7170" creationId="{72B5BEDE-FBC2-0242-9B85-BA8B942C9767}"/>
          </ac:picMkLst>
        </pc:picChg>
      </pc:sldChg>
      <pc:sldChg chg="addSp delSp modSp add mod">
        <pc:chgData name="318" userId="d436127b-fced-4230-8167-98453141e6cf" providerId="ADAL" clId="{A60F9E65-236B-D641-9765-86CEAA301B25}" dt="2020-09-15T02:06:22.742" v="2140" actId="20577"/>
        <pc:sldMkLst>
          <pc:docMk/>
          <pc:sldMk cId="1192007872" sldId="261"/>
        </pc:sldMkLst>
        <pc:spChg chg="del">
          <ac:chgData name="318" userId="d436127b-fced-4230-8167-98453141e6cf" providerId="ADAL" clId="{A60F9E65-236B-D641-9765-86CEAA301B25}" dt="2020-09-14T15:17:40.999" v="1414" actId="478"/>
          <ac:spMkLst>
            <pc:docMk/>
            <pc:sldMk cId="1192007872" sldId="261"/>
            <ac:spMk id="4" creationId="{B7C58739-0AFD-194B-A207-13500DF76F66}"/>
          </ac:spMkLst>
        </pc:spChg>
        <pc:spChg chg="mod">
          <ac:chgData name="318" userId="d436127b-fced-4230-8167-98453141e6cf" providerId="ADAL" clId="{A60F9E65-236B-D641-9765-86CEAA301B25}" dt="2020-09-15T02:06:22.742" v="2140" actId="20577"/>
          <ac:spMkLst>
            <pc:docMk/>
            <pc:sldMk cId="1192007872" sldId="261"/>
            <ac:spMk id="7" creationId="{6445F99C-B6C8-CE45-9905-F98FA6EFE78A}"/>
          </ac:spMkLst>
        </pc:spChg>
        <pc:spChg chg="mod">
          <ac:chgData name="318" userId="d436127b-fced-4230-8167-98453141e6cf" providerId="ADAL" clId="{A60F9E65-236B-D641-9765-86CEAA301B25}" dt="2020-09-14T15:18:06.459" v="1452" actId="14100"/>
          <ac:spMkLst>
            <pc:docMk/>
            <pc:sldMk cId="1192007872" sldId="261"/>
            <ac:spMk id="10" creationId="{A0B750F3-6DC1-B340-8C02-E839563916E0}"/>
          </ac:spMkLst>
        </pc:spChg>
        <pc:picChg chg="del">
          <ac:chgData name="318" userId="d436127b-fced-4230-8167-98453141e6cf" providerId="ADAL" clId="{A60F9E65-236B-D641-9765-86CEAA301B25}" dt="2020-09-14T15:17:42.160" v="1415" actId="478"/>
          <ac:picMkLst>
            <pc:docMk/>
            <pc:sldMk cId="1192007872" sldId="261"/>
            <ac:picMk id="3078" creationId="{4D74D17B-AFE5-E147-8F7E-910F7B76F47C}"/>
          </ac:picMkLst>
        </pc:picChg>
        <pc:picChg chg="add del">
          <ac:chgData name="318" userId="d436127b-fced-4230-8167-98453141e6cf" providerId="ADAL" clId="{A60F9E65-236B-D641-9765-86CEAA301B25}" dt="2020-09-14T15:18:53.560" v="1454" actId="478"/>
          <ac:picMkLst>
            <pc:docMk/>
            <pc:sldMk cId="1192007872" sldId="261"/>
            <ac:picMk id="6146" creationId="{AB2B038A-CA36-F44C-9D37-967C3955119C}"/>
          </ac:picMkLst>
        </pc:picChg>
        <pc:picChg chg="add mod">
          <ac:chgData name="318" userId="d436127b-fced-4230-8167-98453141e6cf" providerId="ADAL" clId="{A60F9E65-236B-D641-9765-86CEAA301B25}" dt="2020-09-14T15:19:46.964" v="1461"/>
          <ac:picMkLst>
            <pc:docMk/>
            <pc:sldMk cId="1192007872" sldId="261"/>
            <ac:picMk id="6148" creationId="{9017C603-7546-A040-9C2F-046BBDDDCE0E}"/>
          </ac:picMkLst>
        </pc:picChg>
      </pc:sldChg>
      <pc:sldChg chg="addSp delSp modSp add mod">
        <pc:chgData name="318" userId="d436127b-fced-4230-8167-98453141e6cf" providerId="ADAL" clId="{A60F9E65-236B-D641-9765-86CEAA301B25}" dt="2020-09-14T15:27:31.549" v="1488" actId="1076"/>
        <pc:sldMkLst>
          <pc:docMk/>
          <pc:sldMk cId="1555847338" sldId="262"/>
        </pc:sldMkLst>
        <pc:spChg chg="mod">
          <ac:chgData name="318" userId="d436127b-fced-4230-8167-98453141e6cf" providerId="ADAL" clId="{A60F9E65-236B-D641-9765-86CEAA301B25}" dt="2020-09-14T15:24:51.106" v="1483" actId="164"/>
          <ac:spMkLst>
            <pc:docMk/>
            <pc:sldMk cId="1555847338" sldId="262"/>
            <ac:spMk id="7" creationId="{6445F99C-B6C8-CE45-9905-F98FA6EFE78A}"/>
          </ac:spMkLst>
        </pc:spChg>
        <pc:spChg chg="mod">
          <ac:chgData name="318" userId="d436127b-fced-4230-8167-98453141e6cf" providerId="ADAL" clId="{A60F9E65-236B-D641-9765-86CEAA301B25}" dt="2020-09-14T15:24:51.106" v="1483" actId="164"/>
          <ac:spMkLst>
            <pc:docMk/>
            <pc:sldMk cId="1555847338" sldId="262"/>
            <ac:spMk id="10" creationId="{A0B750F3-6DC1-B340-8C02-E839563916E0}"/>
          </ac:spMkLst>
        </pc:spChg>
        <pc:grpChg chg="add mod">
          <ac:chgData name="318" userId="d436127b-fced-4230-8167-98453141e6cf" providerId="ADAL" clId="{A60F9E65-236B-D641-9765-86CEAA301B25}" dt="2020-09-14T15:27:31.549" v="1488" actId="1076"/>
          <ac:grpSpMkLst>
            <pc:docMk/>
            <pc:sldMk cId="1555847338" sldId="262"/>
            <ac:grpSpMk id="2" creationId="{2091942A-8A48-5B46-B32F-6A64F0D7FBF4}"/>
          </ac:grpSpMkLst>
        </pc:grpChg>
        <pc:picChg chg="del">
          <ac:chgData name="318" userId="d436127b-fced-4230-8167-98453141e6cf" providerId="ADAL" clId="{A60F9E65-236B-D641-9765-86CEAA301B25}" dt="2020-09-14T15:21:42.817" v="1466" actId="478"/>
          <ac:picMkLst>
            <pc:docMk/>
            <pc:sldMk cId="1555847338" sldId="262"/>
            <ac:picMk id="7170" creationId="{72B5BEDE-FBC2-0242-9B85-BA8B942C9767}"/>
          </ac:picMkLst>
        </pc:picChg>
        <pc:picChg chg="add mod">
          <ac:chgData name="318" userId="d436127b-fced-4230-8167-98453141e6cf" providerId="ADAL" clId="{A60F9E65-236B-D641-9765-86CEAA301B25}" dt="2020-09-14T15:27:27.689" v="1486" actId="1076"/>
          <ac:picMkLst>
            <pc:docMk/>
            <pc:sldMk cId="1555847338" sldId="262"/>
            <ac:picMk id="9218" creationId="{67E18A5B-DEB3-5946-A691-8244CE7D197B}"/>
          </ac:picMkLst>
        </pc:picChg>
      </pc:sldChg>
      <pc:sldChg chg="addSp delSp modSp add">
        <pc:chgData name="318" userId="d436127b-fced-4230-8167-98453141e6cf" providerId="ADAL" clId="{A60F9E65-236B-D641-9765-86CEAA301B25}" dt="2020-09-14T15:23:20.629" v="1476" actId="167"/>
        <pc:sldMkLst>
          <pc:docMk/>
          <pc:sldMk cId="1906407465" sldId="263"/>
        </pc:sldMkLst>
        <pc:picChg chg="del">
          <ac:chgData name="318" userId="d436127b-fced-4230-8167-98453141e6cf" providerId="ADAL" clId="{A60F9E65-236B-D641-9765-86CEAA301B25}" dt="2020-09-14T15:22:49.218" v="1472" actId="478"/>
          <ac:picMkLst>
            <pc:docMk/>
            <pc:sldMk cId="1906407465" sldId="263"/>
            <ac:picMk id="9218" creationId="{67E18A5B-DEB3-5946-A691-8244CE7D197B}"/>
          </ac:picMkLst>
        </pc:picChg>
        <pc:picChg chg="add mod">
          <ac:chgData name="318" userId="d436127b-fced-4230-8167-98453141e6cf" providerId="ADAL" clId="{A60F9E65-236B-D641-9765-86CEAA301B25}" dt="2020-09-14T15:23:20.629" v="1476" actId="167"/>
          <ac:picMkLst>
            <pc:docMk/>
            <pc:sldMk cId="1906407465" sldId="263"/>
            <ac:picMk id="11266" creationId="{F1AAF48B-E9E7-C647-BCFA-BD284BBD9422}"/>
          </ac:picMkLst>
        </pc:picChg>
      </pc:sldChg>
      <pc:sldChg chg="addSp delSp modSp add mod">
        <pc:chgData name="318" userId="d436127b-fced-4230-8167-98453141e6cf" providerId="ADAL" clId="{A60F9E65-236B-D641-9765-86CEAA301B25}" dt="2020-09-14T15:24:44.237" v="1482" actId="1076"/>
        <pc:sldMkLst>
          <pc:docMk/>
          <pc:sldMk cId="2327312710" sldId="264"/>
        </pc:sldMkLst>
        <pc:spChg chg="mod">
          <ac:chgData name="318" userId="d436127b-fced-4230-8167-98453141e6cf" providerId="ADAL" clId="{A60F9E65-236B-D641-9765-86CEAA301B25}" dt="2020-09-14T15:24:40.518" v="1481" actId="164"/>
          <ac:spMkLst>
            <pc:docMk/>
            <pc:sldMk cId="2327312710" sldId="264"/>
            <ac:spMk id="7" creationId="{6445F99C-B6C8-CE45-9905-F98FA6EFE78A}"/>
          </ac:spMkLst>
        </pc:spChg>
        <pc:spChg chg="mod">
          <ac:chgData name="318" userId="d436127b-fced-4230-8167-98453141e6cf" providerId="ADAL" clId="{A60F9E65-236B-D641-9765-86CEAA301B25}" dt="2020-09-14T15:24:40.518" v="1481" actId="164"/>
          <ac:spMkLst>
            <pc:docMk/>
            <pc:sldMk cId="2327312710" sldId="264"/>
            <ac:spMk id="10" creationId="{A0B750F3-6DC1-B340-8C02-E839563916E0}"/>
          </ac:spMkLst>
        </pc:spChg>
        <pc:grpChg chg="add mod">
          <ac:chgData name="318" userId="d436127b-fced-4230-8167-98453141e6cf" providerId="ADAL" clId="{A60F9E65-236B-D641-9765-86CEAA301B25}" dt="2020-09-14T15:24:44.237" v="1482" actId="1076"/>
          <ac:grpSpMkLst>
            <pc:docMk/>
            <pc:sldMk cId="2327312710" sldId="264"/>
            <ac:grpSpMk id="2" creationId="{88167A54-E2A4-CC43-ACA7-872CAA2CCC16}"/>
          </ac:grpSpMkLst>
        </pc:grpChg>
        <pc:picChg chg="del">
          <ac:chgData name="318" userId="d436127b-fced-4230-8167-98453141e6cf" providerId="ADAL" clId="{A60F9E65-236B-D641-9765-86CEAA301B25}" dt="2020-09-14T15:23:32.588" v="1478" actId="478"/>
          <ac:picMkLst>
            <pc:docMk/>
            <pc:sldMk cId="2327312710" sldId="264"/>
            <ac:picMk id="11266" creationId="{F1AAF48B-E9E7-C647-BCFA-BD284BBD9422}"/>
          </ac:picMkLst>
        </pc:picChg>
        <pc:picChg chg="add mod">
          <ac:chgData name="318" userId="d436127b-fced-4230-8167-98453141e6cf" providerId="ADAL" clId="{A60F9E65-236B-D641-9765-86CEAA301B25}" dt="2020-09-14T15:24:34.414" v="1480" actId="167"/>
          <ac:picMkLst>
            <pc:docMk/>
            <pc:sldMk cId="2327312710" sldId="264"/>
            <ac:picMk id="13314" creationId="{DB703332-E0FD-2840-ACDB-9DAEA8F98FE7}"/>
          </ac:picMkLst>
        </pc:picChg>
      </pc:sldChg>
      <pc:sldChg chg="addSp delSp modSp add mod">
        <pc:chgData name="318" userId="d436127b-fced-4230-8167-98453141e6cf" providerId="ADAL" clId="{A60F9E65-236B-D641-9765-86CEAA301B25}" dt="2020-09-14T15:29:51.433" v="1502" actId="167"/>
        <pc:sldMkLst>
          <pc:docMk/>
          <pc:sldMk cId="721628930" sldId="265"/>
        </pc:sldMkLst>
        <pc:grpChg chg="mod">
          <ac:chgData name="318" userId="d436127b-fced-4230-8167-98453141e6cf" providerId="ADAL" clId="{A60F9E65-236B-D641-9765-86CEAA301B25}" dt="2020-09-14T15:28:58.288" v="1497" actId="1076"/>
          <ac:grpSpMkLst>
            <pc:docMk/>
            <pc:sldMk cId="721628930" sldId="265"/>
            <ac:grpSpMk id="2" creationId="{88167A54-E2A4-CC43-ACA7-872CAA2CCC16}"/>
          </ac:grpSpMkLst>
        </pc:grpChg>
        <pc:picChg chg="del">
          <ac:chgData name="318" userId="d436127b-fced-4230-8167-98453141e6cf" providerId="ADAL" clId="{A60F9E65-236B-D641-9765-86CEAA301B25}" dt="2020-09-14T15:27:59.570" v="1490" actId="478"/>
          <ac:picMkLst>
            <pc:docMk/>
            <pc:sldMk cId="721628930" sldId="265"/>
            <ac:picMk id="13314" creationId="{DB703332-E0FD-2840-ACDB-9DAEA8F98FE7}"/>
          </ac:picMkLst>
        </pc:picChg>
        <pc:picChg chg="add del mod">
          <ac:chgData name="318" userId="d436127b-fced-4230-8167-98453141e6cf" providerId="ADAL" clId="{A60F9E65-236B-D641-9765-86CEAA301B25}" dt="2020-09-14T15:29:02.434" v="1498" actId="478"/>
          <ac:picMkLst>
            <pc:docMk/>
            <pc:sldMk cId="721628930" sldId="265"/>
            <ac:picMk id="15362" creationId="{B87A17DC-C26C-8A43-ABF1-8487341066F4}"/>
          </ac:picMkLst>
        </pc:picChg>
        <pc:picChg chg="add mod">
          <ac:chgData name="318" userId="d436127b-fced-4230-8167-98453141e6cf" providerId="ADAL" clId="{A60F9E65-236B-D641-9765-86CEAA301B25}" dt="2020-09-14T15:29:51.433" v="1502" actId="167"/>
          <ac:picMkLst>
            <pc:docMk/>
            <pc:sldMk cId="721628930" sldId="265"/>
            <ac:picMk id="15364" creationId="{DE0C4EC5-3ED9-8B4B-9E99-57D04FD73B5B}"/>
          </ac:picMkLst>
        </pc:picChg>
      </pc:sldChg>
      <pc:sldChg chg="addSp delSp modSp add mod">
        <pc:chgData name="318" userId="d436127b-fced-4230-8167-98453141e6cf" providerId="ADAL" clId="{A60F9E65-236B-D641-9765-86CEAA301B25}" dt="2020-09-14T15:42:00.323" v="1596" actId="20577"/>
        <pc:sldMkLst>
          <pc:docMk/>
          <pc:sldMk cId="1577424110" sldId="266"/>
        </pc:sldMkLst>
        <pc:spChg chg="mod">
          <ac:chgData name="318" userId="d436127b-fced-4230-8167-98453141e6cf" providerId="ADAL" clId="{A60F9E65-236B-D641-9765-86CEAA301B25}" dt="2020-09-14T15:42:00.323" v="1596" actId="20577"/>
          <ac:spMkLst>
            <pc:docMk/>
            <pc:sldMk cId="1577424110" sldId="266"/>
            <ac:spMk id="7" creationId="{6445F99C-B6C8-CE45-9905-F98FA6EFE78A}"/>
          </ac:spMkLst>
        </pc:spChg>
        <pc:grpChg chg="mod">
          <ac:chgData name="318" userId="d436127b-fced-4230-8167-98453141e6cf" providerId="ADAL" clId="{A60F9E65-236B-D641-9765-86CEAA301B25}" dt="2020-09-14T15:41:52.032" v="1553" actId="1076"/>
          <ac:grpSpMkLst>
            <pc:docMk/>
            <pc:sldMk cId="1577424110" sldId="266"/>
            <ac:grpSpMk id="2" creationId="{88167A54-E2A4-CC43-ACA7-872CAA2CCC16}"/>
          </ac:grpSpMkLst>
        </pc:grpChg>
        <pc:picChg chg="del">
          <ac:chgData name="318" userId="d436127b-fced-4230-8167-98453141e6cf" providerId="ADAL" clId="{A60F9E65-236B-D641-9765-86CEAA301B25}" dt="2020-09-14T15:30:07.233" v="1504" actId="478"/>
          <ac:picMkLst>
            <pc:docMk/>
            <pc:sldMk cId="1577424110" sldId="266"/>
            <ac:picMk id="15364" creationId="{DE0C4EC5-3ED9-8B4B-9E99-57D04FD73B5B}"/>
          </ac:picMkLst>
        </pc:picChg>
        <pc:picChg chg="add mod">
          <ac:chgData name="318" userId="d436127b-fced-4230-8167-98453141e6cf" providerId="ADAL" clId="{A60F9E65-236B-D641-9765-86CEAA301B25}" dt="2020-09-14T15:41:44.821" v="1552" actId="167"/>
          <ac:picMkLst>
            <pc:docMk/>
            <pc:sldMk cId="1577424110" sldId="266"/>
            <ac:picMk id="17410" creationId="{FB5BE9C2-2D11-E647-BD68-2F0D02DC4339}"/>
          </ac:picMkLst>
        </pc:picChg>
      </pc:sldChg>
      <pc:sldChg chg="addSp delSp modSp add mod ord">
        <pc:chgData name="318" userId="d436127b-fced-4230-8167-98453141e6cf" providerId="ADAL" clId="{A60F9E65-236B-D641-9765-86CEAA301B25}" dt="2020-09-14T15:55:03.203" v="1724" actId="478"/>
        <pc:sldMkLst>
          <pc:docMk/>
          <pc:sldMk cId="3030843728" sldId="267"/>
        </pc:sldMkLst>
        <pc:spChg chg="add mod">
          <ac:chgData name="318" userId="d436127b-fced-4230-8167-98453141e6cf" providerId="ADAL" clId="{A60F9E65-236B-D641-9765-86CEAA301B25}" dt="2020-09-14T15:48:35.398" v="1719" actId="1076"/>
          <ac:spMkLst>
            <pc:docMk/>
            <pc:sldMk cId="3030843728" sldId="267"/>
            <ac:spMk id="3" creationId="{DA68EB74-7F60-E642-A57B-EA162ED77E7F}"/>
          </ac:spMkLst>
        </pc:spChg>
        <pc:spChg chg="add mod">
          <ac:chgData name="318" userId="d436127b-fced-4230-8167-98453141e6cf" providerId="ADAL" clId="{A60F9E65-236B-D641-9765-86CEAA301B25}" dt="2020-09-14T15:48:39.639" v="1720" actId="1076"/>
          <ac:spMkLst>
            <pc:docMk/>
            <pc:sldMk cId="3030843728" sldId="267"/>
            <ac:spMk id="4" creationId="{DF2E9EAE-D684-684B-A6B5-DBCE48D52654}"/>
          </ac:spMkLst>
        </pc:spChg>
        <pc:spChg chg="add mod">
          <ac:chgData name="318" userId="d436127b-fced-4230-8167-98453141e6cf" providerId="ADAL" clId="{A60F9E65-236B-D641-9765-86CEAA301B25}" dt="2020-09-14T15:48:45.195" v="1722" actId="403"/>
          <ac:spMkLst>
            <pc:docMk/>
            <pc:sldMk cId="3030843728" sldId="267"/>
            <ac:spMk id="5" creationId="{78D4FBC1-4DC0-7A47-8D6E-5E848ABCCA15}"/>
          </ac:spMkLst>
        </pc:spChg>
        <pc:spChg chg="add del mod">
          <ac:chgData name="318" userId="d436127b-fced-4230-8167-98453141e6cf" providerId="ADAL" clId="{A60F9E65-236B-D641-9765-86CEAA301B25}" dt="2020-09-14T15:55:03.203" v="1724" actId="478"/>
          <ac:spMkLst>
            <pc:docMk/>
            <pc:sldMk cId="3030843728" sldId="267"/>
            <ac:spMk id="6" creationId="{76D0172C-1F62-9B42-A7B6-8D1BFF90EB33}"/>
          </ac:spMkLst>
        </pc:spChg>
        <pc:spChg chg="mod">
          <ac:chgData name="318" userId="d436127b-fced-4230-8167-98453141e6cf" providerId="ADAL" clId="{A60F9E65-236B-D641-9765-86CEAA301B25}" dt="2020-09-14T15:43:07.926" v="1615" actId="20577"/>
          <ac:spMkLst>
            <pc:docMk/>
            <pc:sldMk cId="3030843728" sldId="267"/>
            <ac:spMk id="7" creationId="{6445F99C-B6C8-CE45-9905-F98FA6EFE78A}"/>
          </ac:spMkLst>
        </pc:spChg>
        <pc:picChg chg="del">
          <ac:chgData name="318" userId="d436127b-fced-4230-8167-98453141e6cf" providerId="ADAL" clId="{A60F9E65-236B-D641-9765-86CEAA301B25}" dt="2020-09-14T15:43:09.601" v="1616" actId="478"/>
          <ac:picMkLst>
            <pc:docMk/>
            <pc:sldMk cId="3030843728" sldId="267"/>
            <ac:picMk id="15364" creationId="{DE0C4EC5-3ED9-8B4B-9E99-57D04FD73B5B}"/>
          </ac:picMkLst>
        </pc:picChg>
        <pc:picChg chg="add del mod">
          <ac:chgData name="318" userId="d436127b-fced-4230-8167-98453141e6cf" providerId="ADAL" clId="{A60F9E65-236B-D641-9765-86CEAA301B25}" dt="2020-09-14T15:47:44.409" v="1704" actId="478"/>
          <ac:picMkLst>
            <pc:docMk/>
            <pc:sldMk cId="3030843728" sldId="267"/>
            <ac:picMk id="20482" creationId="{AAE71BFF-44EE-C444-96B6-67F00D8D7CDD}"/>
          </ac:picMkLst>
        </pc:picChg>
      </pc:sldChg>
      <pc:sldChg chg="add del">
        <pc:chgData name="318" userId="d436127b-fced-4230-8167-98453141e6cf" providerId="ADAL" clId="{A60F9E65-236B-D641-9765-86CEAA301B25}" dt="2020-09-14T15:42:51.642" v="1598" actId="2696"/>
        <pc:sldMkLst>
          <pc:docMk/>
          <pc:sldMk cId="4013280471" sldId="267"/>
        </pc:sldMkLst>
      </pc:sldChg>
      <pc:sldChg chg="addSp delSp modSp add ord">
        <pc:chgData name="318" userId="d436127b-fced-4230-8167-98453141e6cf" providerId="ADAL" clId="{A60F9E65-236B-D641-9765-86CEAA301B25}" dt="2020-09-15T10:27:56.891" v="2386" actId="167"/>
        <pc:sldMkLst>
          <pc:docMk/>
          <pc:sldMk cId="101667061" sldId="268"/>
        </pc:sldMkLst>
        <pc:picChg chg="add mod">
          <ac:chgData name="318" userId="d436127b-fced-4230-8167-98453141e6cf" providerId="ADAL" clId="{A60F9E65-236B-D641-9765-86CEAA301B25}" dt="2020-09-15T10:27:56.891" v="2386" actId="167"/>
          <ac:picMkLst>
            <pc:docMk/>
            <pc:sldMk cId="101667061" sldId="268"/>
            <ac:picMk id="1026" creationId="{F0F3714F-7467-1042-B2F4-2F6DC33E2603}"/>
          </ac:picMkLst>
        </pc:picChg>
        <pc:picChg chg="del mod">
          <ac:chgData name="318" userId="d436127b-fced-4230-8167-98453141e6cf" providerId="ADAL" clId="{A60F9E65-236B-D641-9765-86CEAA301B25}" dt="2020-09-15T10:27:49.701" v="2384" actId="478"/>
          <ac:picMkLst>
            <pc:docMk/>
            <pc:sldMk cId="101667061" sldId="268"/>
            <ac:picMk id="6148" creationId="{9017C603-7546-A040-9C2F-046BBDDDCE0E}"/>
          </ac:picMkLst>
        </pc:picChg>
      </pc:sldChg>
      <pc:sldChg chg="add del">
        <pc:chgData name="318" userId="d436127b-fced-4230-8167-98453141e6cf" providerId="ADAL" clId="{A60F9E65-236B-D641-9765-86CEAA301B25}" dt="2020-09-14T15:55:59.167" v="1726" actId="2890"/>
        <pc:sldMkLst>
          <pc:docMk/>
          <pc:sldMk cId="3396074773" sldId="268"/>
        </pc:sldMkLst>
      </pc:sldChg>
      <pc:sldChg chg="addSp delSp modSp add mod ord">
        <pc:chgData name="318" userId="d436127b-fced-4230-8167-98453141e6cf" providerId="ADAL" clId="{A60F9E65-236B-D641-9765-86CEAA301B25}" dt="2020-09-14T16:01:21.026" v="1797" actId="20578"/>
        <pc:sldMkLst>
          <pc:docMk/>
          <pc:sldMk cId="1985207868" sldId="269"/>
        </pc:sldMkLst>
        <pc:spChg chg="del">
          <ac:chgData name="318" userId="d436127b-fced-4230-8167-98453141e6cf" providerId="ADAL" clId="{A60F9E65-236B-D641-9765-86CEAA301B25}" dt="2020-09-14T15:56:31.123" v="1762" actId="478"/>
          <ac:spMkLst>
            <pc:docMk/>
            <pc:sldMk cId="1985207868" sldId="269"/>
            <ac:spMk id="3" creationId="{DA68EB74-7F60-E642-A57B-EA162ED77E7F}"/>
          </ac:spMkLst>
        </pc:spChg>
        <pc:spChg chg="del">
          <ac:chgData name="318" userId="d436127b-fced-4230-8167-98453141e6cf" providerId="ADAL" clId="{A60F9E65-236B-D641-9765-86CEAA301B25}" dt="2020-09-14T15:56:33.274" v="1763" actId="478"/>
          <ac:spMkLst>
            <pc:docMk/>
            <pc:sldMk cId="1985207868" sldId="269"/>
            <ac:spMk id="4" creationId="{DF2E9EAE-D684-684B-A6B5-DBCE48D52654}"/>
          </ac:spMkLst>
        </pc:spChg>
        <pc:spChg chg="del">
          <ac:chgData name="318" userId="d436127b-fced-4230-8167-98453141e6cf" providerId="ADAL" clId="{A60F9E65-236B-D641-9765-86CEAA301B25}" dt="2020-09-14T15:56:35.618" v="1764" actId="478"/>
          <ac:spMkLst>
            <pc:docMk/>
            <pc:sldMk cId="1985207868" sldId="269"/>
            <ac:spMk id="5" creationId="{78D4FBC1-4DC0-7A47-8D6E-5E848ABCCA15}"/>
          </ac:spMkLst>
        </pc:spChg>
        <pc:spChg chg="mod">
          <ac:chgData name="318" userId="d436127b-fced-4230-8167-98453141e6cf" providerId="ADAL" clId="{A60F9E65-236B-D641-9765-86CEAA301B25}" dt="2020-09-14T15:56:28.267" v="1761" actId="20577"/>
          <ac:spMkLst>
            <pc:docMk/>
            <pc:sldMk cId="1985207868" sldId="269"/>
            <ac:spMk id="7" creationId="{6445F99C-B6C8-CE45-9905-F98FA6EFE78A}"/>
          </ac:spMkLst>
        </pc:spChg>
        <pc:picChg chg="add mod">
          <ac:chgData name="318" userId="d436127b-fced-4230-8167-98453141e6cf" providerId="ADAL" clId="{A60F9E65-236B-D641-9765-86CEAA301B25}" dt="2020-09-14T15:57:42.904" v="1771" actId="1076"/>
          <ac:picMkLst>
            <pc:docMk/>
            <pc:sldMk cId="1985207868" sldId="269"/>
            <ac:picMk id="24578" creationId="{CCB07561-D65F-A745-9E82-ECFEAB735DB6}"/>
          </ac:picMkLst>
        </pc:picChg>
      </pc:sldChg>
      <pc:sldChg chg="addSp delSp modSp add mod">
        <pc:chgData name="318" userId="d436127b-fced-4230-8167-98453141e6cf" providerId="ADAL" clId="{A60F9E65-236B-D641-9765-86CEAA301B25}" dt="2020-09-14T16:04:28.795" v="1805" actId="1076"/>
        <pc:sldMkLst>
          <pc:docMk/>
          <pc:sldMk cId="3687564299" sldId="270"/>
        </pc:sldMkLst>
        <pc:grpChg chg="mod">
          <ac:chgData name="318" userId="d436127b-fced-4230-8167-98453141e6cf" providerId="ADAL" clId="{A60F9E65-236B-D641-9765-86CEAA301B25}" dt="2020-09-14T16:04:28.795" v="1805" actId="1076"/>
          <ac:grpSpMkLst>
            <pc:docMk/>
            <pc:sldMk cId="3687564299" sldId="270"/>
            <ac:grpSpMk id="2" creationId="{88167A54-E2A4-CC43-ACA7-872CAA2CCC16}"/>
          </ac:grpSpMkLst>
        </pc:grpChg>
        <pc:picChg chg="del">
          <ac:chgData name="318" userId="d436127b-fced-4230-8167-98453141e6cf" providerId="ADAL" clId="{A60F9E65-236B-D641-9765-86CEAA301B25}" dt="2020-09-14T15:57:53.900" v="1773" actId="478"/>
          <ac:picMkLst>
            <pc:docMk/>
            <pc:sldMk cId="3687564299" sldId="270"/>
            <ac:picMk id="24578" creationId="{CCB07561-D65F-A745-9E82-ECFEAB735DB6}"/>
          </ac:picMkLst>
        </pc:picChg>
        <pc:picChg chg="add mod">
          <ac:chgData name="318" userId="d436127b-fced-4230-8167-98453141e6cf" providerId="ADAL" clId="{A60F9E65-236B-D641-9765-86CEAA301B25}" dt="2020-09-14T16:01:02.144" v="1795" actId="167"/>
          <ac:picMkLst>
            <pc:docMk/>
            <pc:sldMk cId="3687564299" sldId="270"/>
            <ac:picMk id="26626" creationId="{EB4BE59C-BF93-5E4C-AF23-89B7CB6BDC3C}"/>
          </ac:picMkLst>
        </pc:picChg>
      </pc:sldChg>
      <pc:sldChg chg="addSp delSp modSp add">
        <pc:chgData name="318" userId="d436127b-fced-4230-8167-98453141e6cf" providerId="ADAL" clId="{A60F9E65-236B-D641-9765-86CEAA301B25}" dt="2020-09-14T16:00:39.602" v="1785" actId="167"/>
        <pc:sldMkLst>
          <pc:docMk/>
          <pc:sldMk cId="1284331433" sldId="271"/>
        </pc:sldMkLst>
        <pc:picChg chg="del">
          <ac:chgData name="318" userId="d436127b-fced-4230-8167-98453141e6cf" providerId="ADAL" clId="{A60F9E65-236B-D641-9765-86CEAA301B25}" dt="2020-09-14T15:59:12.185" v="1782" actId="478"/>
          <ac:picMkLst>
            <pc:docMk/>
            <pc:sldMk cId="1284331433" sldId="271"/>
            <ac:picMk id="26626" creationId="{EB4BE59C-BF93-5E4C-AF23-89B7CB6BDC3C}"/>
          </ac:picMkLst>
        </pc:picChg>
        <pc:picChg chg="add mod">
          <ac:chgData name="318" userId="d436127b-fced-4230-8167-98453141e6cf" providerId="ADAL" clId="{A60F9E65-236B-D641-9765-86CEAA301B25}" dt="2020-09-14T16:00:39.602" v="1785" actId="167"/>
          <ac:picMkLst>
            <pc:docMk/>
            <pc:sldMk cId="1284331433" sldId="271"/>
            <ac:picMk id="28674" creationId="{D9AD776B-B7B0-4344-8A7A-3BD76C51B20F}"/>
          </ac:picMkLst>
        </pc:picChg>
      </pc:sldChg>
      <pc:sldChg chg="addSp delSp modSp add mod">
        <pc:chgData name="318" userId="d436127b-fced-4230-8167-98453141e6cf" providerId="ADAL" clId="{A60F9E65-236B-D641-9765-86CEAA301B25}" dt="2020-09-14T16:04:21.864" v="1804" actId="1076"/>
        <pc:sldMkLst>
          <pc:docMk/>
          <pc:sldMk cId="1169159806" sldId="272"/>
        </pc:sldMkLst>
        <pc:grpChg chg="mod">
          <ac:chgData name="318" userId="d436127b-fced-4230-8167-98453141e6cf" providerId="ADAL" clId="{A60F9E65-236B-D641-9765-86CEAA301B25}" dt="2020-09-14T16:04:21.864" v="1804" actId="1076"/>
          <ac:grpSpMkLst>
            <pc:docMk/>
            <pc:sldMk cId="1169159806" sldId="272"/>
            <ac:grpSpMk id="2" creationId="{88167A54-E2A4-CC43-ACA7-872CAA2CCC16}"/>
          </ac:grpSpMkLst>
        </pc:grpChg>
        <pc:picChg chg="del">
          <ac:chgData name="318" userId="d436127b-fced-4230-8167-98453141e6cf" providerId="ADAL" clId="{A60F9E65-236B-D641-9765-86CEAA301B25}" dt="2020-09-14T16:02:10.225" v="1799" actId="478"/>
          <ac:picMkLst>
            <pc:docMk/>
            <pc:sldMk cId="1169159806" sldId="272"/>
            <ac:picMk id="28674" creationId="{D9AD776B-B7B0-4344-8A7A-3BD76C51B20F}"/>
          </ac:picMkLst>
        </pc:picChg>
        <pc:picChg chg="add mod">
          <ac:chgData name="318" userId="d436127b-fced-4230-8167-98453141e6cf" providerId="ADAL" clId="{A60F9E65-236B-D641-9765-86CEAA301B25}" dt="2020-09-14T16:04:16.307" v="1803" actId="171"/>
          <ac:picMkLst>
            <pc:docMk/>
            <pc:sldMk cId="1169159806" sldId="272"/>
            <ac:picMk id="30722" creationId="{AEE6B7AD-D942-7240-8D92-4A12C5D40039}"/>
          </ac:picMkLst>
        </pc:picChg>
      </pc:sldChg>
      <pc:sldChg chg="addSp delSp modSp add mod">
        <pc:chgData name="318" userId="d436127b-fced-4230-8167-98453141e6cf" providerId="ADAL" clId="{A60F9E65-236B-D641-9765-86CEAA301B25}" dt="2020-09-14T16:09:28.246" v="2128" actId="1076"/>
        <pc:sldMkLst>
          <pc:docMk/>
          <pc:sldMk cId="4254546020" sldId="273"/>
        </pc:sldMkLst>
        <pc:spChg chg="mod">
          <ac:chgData name="318" userId="d436127b-fced-4230-8167-98453141e6cf" providerId="ADAL" clId="{A60F9E65-236B-D641-9765-86CEAA301B25}" dt="2020-09-14T16:09:19.936" v="2127" actId="20577"/>
          <ac:spMkLst>
            <pc:docMk/>
            <pc:sldMk cId="4254546020" sldId="273"/>
            <ac:spMk id="3" creationId="{DA68EB74-7F60-E642-A57B-EA162ED77E7F}"/>
          </ac:spMkLst>
        </pc:spChg>
        <pc:spChg chg="del">
          <ac:chgData name="318" userId="d436127b-fced-4230-8167-98453141e6cf" providerId="ADAL" clId="{A60F9E65-236B-D641-9765-86CEAA301B25}" dt="2020-09-14T16:05:35.422" v="1938" actId="478"/>
          <ac:spMkLst>
            <pc:docMk/>
            <pc:sldMk cId="4254546020" sldId="273"/>
            <ac:spMk id="4" creationId="{DF2E9EAE-D684-684B-A6B5-DBCE48D52654}"/>
          </ac:spMkLst>
        </pc:spChg>
        <pc:spChg chg="del">
          <ac:chgData name="318" userId="d436127b-fced-4230-8167-98453141e6cf" providerId="ADAL" clId="{A60F9E65-236B-D641-9765-86CEAA301B25}" dt="2020-09-14T16:06:07.757" v="2083" actId="478"/>
          <ac:spMkLst>
            <pc:docMk/>
            <pc:sldMk cId="4254546020" sldId="273"/>
            <ac:spMk id="5" creationId="{78D4FBC1-4DC0-7A47-8D6E-5E848ABCCA15}"/>
          </ac:spMkLst>
        </pc:spChg>
        <pc:spChg chg="add mod">
          <ac:chgData name="318" userId="d436127b-fced-4230-8167-98453141e6cf" providerId="ADAL" clId="{A60F9E65-236B-D641-9765-86CEAA301B25}" dt="2020-09-14T16:07:25.814" v="2088" actId="767"/>
          <ac:spMkLst>
            <pc:docMk/>
            <pc:sldMk cId="4254546020" sldId="273"/>
            <ac:spMk id="6" creationId="{B72301A1-20BA-B84B-A37F-5551EDBDB47A}"/>
          </ac:spMkLst>
        </pc:spChg>
        <pc:grpChg chg="mod">
          <ac:chgData name="318" userId="d436127b-fced-4230-8167-98453141e6cf" providerId="ADAL" clId="{A60F9E65-236B-D641-9765-86CEAA301B25}" dt="2020-09-14T16:09:13.375" v="2121" actId="14100"/>
          <ac:grpSpMkLst>
            <pc:docMk/>
            <pc:sldMk cId="4254546020" sldId="273"/>
            <ac:grpSpMk id="2" creationId="{88167A54-E2A4-CC43-ACA7-872CAA2CCC16}"/>
          </ac:grpSpMkLst>
        </pc:grpChg>
        <pc:picChg chg="add mod">
          <ac:chgData name="318" userId="d436127b-fced-4230-8167-98453141e6cf" providerId="ADAL" clId="{A60F9E65-236B-D641-9765-86CEAA301B25}" dt="2020-09-14T16:09:28.246" v="2128" actId="1076"/>
          <ac:picMkLst>
            <pc:docMk/>
            <pc:sldMk cId="4254546020" sldId="273"/>
            <ac:picMk id="32770" creationId="{0EB1A051-8777-8D48-A89C-DF9BA95613F1}"/>
          </ac:picMkLst>
        </pc:picChg>
      </pc:sldChg>
      <pc:sldChg chg="add del">
        <pc:chgData name="318" userId="d436127b-fced-4230-8167-98453141e6cf" providerId="ADAL" clId="{A60F9E65-236B-D641-9765-86CEAA301B25}" dt="2020-09-15T02:09:52.697" v="2142" actId="2890"/>
        <pc:sldMkLst>
          <pc:docMk/>
          <pc:sldMk cId="632769797" sldId="274"/>
        </pc:sldMkLst>
      </pc:sldChg>
      <pc:sldChg chg="add">
        <pc:chgData name="318" userId="d436127b-fced-4230-8167-98453141e6cf" providerId="ADAL" clId="{A60F9E65-236B-D641-9765-86CEAA301B25}" dt="2020-09-15T02:09:55.068" v="2143" actId="2890"/>
        <pc:sldMkLst>
          <pc:docMk/>
          <pc:sldMk cId="3081940490" sldId="274"/>
        </pc:sldMkLst>
      </pc:sldChg>
      <pc:sldChg chg="modSp add mod modAnim">
        <pc:chgData name="318" userId="d436127b-fced-4230-8167-98453141e6cf" providerId="ADAL" clId="{A60F9E65-236B-D641-9765-86CEAA301B25}" dt="2020-09-18T11:03:03.252" v="3361" actId="1076"/>
        <pc:sldMkLst>
          <pc:docMk/>
          <pc:sldMk cId="764026188" sldId="275"/>
        </pc:sldMkLst>
        <pc:spChg chg="mod">
          <ac:chgData name="318" userId="d436127b-fced-4230-8167-98453141e6cf" providerId="ADAL" clId="{A60F9E65-236B-D641-9765-86CEAA301B25}" dt="2020-09-18T11:02:54.782" v="3360" actId="20577"/>
          <ac:spMkLst>
            <pc:docMk/>
            <pc:sldMk cId="764026188" sldId="275"/>
            <ac:spMk id="2" creationId="{D387F0A1-D525-2349-BD83-7A9EE4022F2F}"/>
          </ac:spMkLst>
        </pc:spChg>
        <pc:picChg chg="mod">
          <ac:chgData name="318" userId="d436127b-fced-4230-8167-98453141e6cf" providerId="ADAL" clId="{A60F9E65-236B-D641-9765-86CEAA301B25}" dt="2020-09-18T11:03:03.252" v="3361" actId="1076"/>
          <ac:picMkLst>
            <pc:docMk/>
            <pc:sldMk cId="764026188" sldId="275"/>
            <ac:picMk id="3" creationId="{546F05B9-8F0B-3648-B9E4-212CEBBE8975}"/>
          </ac:picMkLst>
        </pc:picChg>
      </pc:sldChg>
      <pc:sldChg chg="add del">
        <pc:chgData name="318" userId="d436127b-fced-4230-8167-98453141e6cf" providerId="ADAL" clId="{A60F9E65-236B-D641-9765-86CEAA301B25}" dt="2020-09-15T10:28:13.579" v="2388" actId="2890"/>
        <pc:sldMkLst>
          <pc:docMk/>
          <pc:sldMk cId="2125456546" sldId="276"/>
        </pc:sldMkLst>
      </pc:sldChg>
      <pc:sldChg chg="addSp delSp modSp add mod ord">
        <pc:chgData name="318" userId="d436127b-fced-4230-8167-98453141e6cf" providerId="ADAL" clId="{A60F9E65-236B-D641-9765-86CEAA301B25}" dt="2020-09-15T15:54:48.882" v="2868" actId="732"/>
        <pc:sldMkLst>
          <pc:docMk/>
          <pc:sldMk cId="3967230836" sldId="276"/>
        </pc:sldMkLst>
        <pc:spChg chg="add del mod">
          <ac:chgData name="318" userId="d436127b-fced-4230-8167-98453141e6cf" providerId="ADAL" clId="{A60F9E65-236B-D641-9765-86CEAA301B25}" dt="2020-09-15T10:29:21.259" v="2440" actId="478"/>
          <ac:spMkLst>
            <pc:docMk/>
            <pc:sldMk cId="3967230836" sldId="276"/>
            <ac:spMk id="3" creationId="{5345CD0A-B612-C844-A12F-F318AD4F4D3A}"/>
          </ac:spMkLst>
        </pc:spChg>
        <pc:spChg chg="add mod">
          <ac:chgData name="318" userId="d436127b-fced-4230-8167-98453141e6cf" providerId="ADAL" clId="{A60F9E65-236B-D641-9765-86CEAA301B25}" dt="2020-09-15T15:54:15.113" v="2863" actId="12"/>
          <ac:spMkLst>
            <pc:docMk/>
            <pc:sldMk cId="3967230836" sldId="276"/>
            <ac:spMk id="4" creationId="{18E45218-1734-5245-998E-7E722DA479DE}"/>
          </ac:spMkLst>
        </pc:spChg>
        <pc:spChg chg="mod">
          <ac:chgData name="318" userId="d436127b-fced-4230-8167-98453141e6cf" providerId="ADAL" clId="{A60F9E65-236B-D641-9765-86CEAA301B25}" dt="2020-09-15T10:28:35.400" v="2435" actId="14100"/>
          <ac:spMkLst>
            <pc:docMk/>
            <pc:sldMk cId="3967230836" sldId="276"/>
            <ac:spMk id="7" creationId="{6445F99C-B6C8-CE45-9905-F98FA6EFE78A}"/>
          </ac:spMkLst>
        </pc:spChg>
        <pc:spChg chg="mod">
          <ac:chgData name="318" userId="d436127b-fced-4230-8167-98453141e6cf" providerId="ADAL" clId="{A60F9E65-236B-D641-9765-86CEAA301B25}" dt="2020-09-15T10:28:40.418" v="2436" actId="14100"/>
          <ac:spMkLst>
            <pc:docMk/>
            <pc:sldMk cId="3967230836" sldId="276"/>
            <ac:spMk id="10" creationId="{A0B750F3-6DC1-B340-8C02-E839563916E0}"/>
          </ac:spMkLst>
        </pc:spChg>
        <pc:grpChg chg="mod">
          <ac:chgData name="318" userId="d436127b-fced-4230-8167-98453141e6cf" providerId="ADAL" clId="{A60F9E65-236B-D641-9765-86CEAA301B25}" dt="2020-09-15T10:28:23.439" v="2391" actId="1076"/>
          <ac:grpSpMkLst>
            <pc:docMk/>
            <pc:sldMk cId="3967230836" sldId="276"/>
            <ac:grpSpMk id="2" creationId="{88167A54-E2A4-CC43-ACA7-872CAA2CCC16}"/>
          </ac:grpSpMkLst>
        </pc:grpChg>
        <pc:picChg chg="add mod">
          <ac:chgData name="318" userId="d436127b-fced-4230-8167-98453141e6cf" providerId="ADAL" clId="{A60F9E65-236B-D641-9765-86CEAA301B25}" dt="2020-09-15T15:54:48.882" v="2868" actId="732"/>
          <ac:picMkLst>
            <pc:docMk/>
            <pc:sldMk cId="3967230836" sldId="276"/>
            <ac:picMk id="3074" creationId="{1C53F8CF-62B0-CF45-8909-8127A01BC133}"/>
          </ac:picMkLst>
        </pc:picChg>
        <pc:picChg chg="del">
          <ac:chgData name="318" userId="d436127b-fced-4230-8167-98453141e6cf" providerId="ADAL" clId="{A60F9E65-236B-D641-9765-86CEAA301B25}" dt="2020-09-15T10:28:42.542" v="2437" actId="478"/>
          <ac:picMkLst>
            <pc:docMk/>
            <pc:sldMk cId="3967230836" sldId="276"/>
            <ac:picMk id="30722" creationId="{AEE6B7AD-D942-7240-8D92-4A12C5D40039}"/>
          </ac:picMkLst>
        </pc:picChg>
      </pc:sldChg>
      <pc:sldChg chg="addSp modSp add mod">
        <pc:chgData name="318" userId="d436127b-fced-4230-8167-98453141e6cf" providerId="ADAL" clId="{A60F9E65-236B-D641-9765-86CEAA301B25}" dt="2020-09-15T15:56:42.067" v="2887" actId="1076"/>
        <pc:sldMkLst>
          <pc:docMk/>
          <pc:sldMk cId="3009305519" sldId="277"/>
        </pc:sldMkLst>
        <pc:spChg chg="mod">
          <ac:chgData name="318" userId="d436127b-fced-4230-8167-98453141e6cf" providerId="ADAL" clId="{A60F9E65-236B-D641-9765-86CEAA301B25}" dt="2020-09-15T15:55:20.084" v="2876" actId="6549"/>
          <ac:spMkLst>
            <pc:docMk/>
            <pc:sldMk cId="3009305519" sldId="277"/>
            <ac:spMk id="4" creationId="{18E45218-1734-5245-998E-7E722DA479DE}"/>
          </ac:spMkLst>
        </pc:spChg>
        <pc:picChg chg="add mod">
          <ac:chgData name="318" userId="d436127b-fced-4230-8167-98453141e6cf" providerId="ADAL" clId="{A60F9E65-236B-D641-9765-86CEAA301B25}" dt="2020-09-15T15:56:07.458" v="2878" actId="1076"/>
          <ac:picMkLst>
            <pc:docMk/>
            <pc:sldMk cId="3009305519" sldId="277"/>
            <ac:picMk id="4098" creationId="{5210454D-D74D-364B-B716-6E811AD7E152}"/>
          </ac:picMkLst>
        </pc:picChg>
        <pc:picChg chg="add mod">
          <ac:chgData name="318" userId="d436127b-fced-4230-8167-98453141e6cf" providerId="ADAL" clId="{A60F9E65-236B-D641-9765-86CEAA301B25}" dt="2020-09-15T15:56:42.067" v="2887" actId="1076"/>
          <ac:picMkLst>
            <pc:docMk/>
            <pc:sldMk cId="3009305519" sldId="277"/>
            <ac:picMk id="4100" creationId="{6D237547-3E47-AF4B-BB55-0BB3CE125084}"/>
          </ac:picMkLst>
        </pc:picChg>
        <pc:picChg chg="add mod">
          <ac:chgData name="318" userId="d436127b-fced-4230-8167-98453141e6cf" providerId="ADAL" clId="{A60F9E65-236B-D641-9765-86CEAA301B25}" dt="2020-09-15T15:56:38.391" v="2885" actId="1076"/>
          <ac:picMkLst>
            <pc:docMk/>
            <pc:sldMk cId="3009305519" sldId="277"/>
            <ac:picMk id="4102" creationId="{E876F564-D87D-3741-A8C0-3B6F42F63AF8}"/>
          </ac:picMkLst>
        </pc:picChg>
      </pc:sldChg>
      <pc:sldChg chg="addSp modSp add mod">
        <pc:chgData name="318" userId="d436127b-fced-4230-8167-98453141e6cf" providerId="ADAL" clId="{A60F9E65-236B-D641-9765-86CEAA301B25}" dt="2020-09-15T15:58:06.602" v="2901" actId="1076"/>
        <pc:sldMkLst>
          <pc:docMk/>
          <pc:sldMk cId="2083726242" sldId="278"/>
        </pc:sldMkLst>
        <pc:spChg chg="mod">
          <ac:chgData name="318" userId="d436127b-fced-4230-8167-98453141e6cf" providerId="ADAL" clId="{A60F9E65-236B-D641-9765-86CEAA301B25}" dt="2020-09-15T15:56:56.565" v="2896" actId="20577"/>
          <ac:spMkLst>
            <pc:docMk/>
            <pc:sldMk cId="2083726242" sldId="278"/>
            <ac:spMk id="4" creationId="{18E45218-1734-5245-998E-7E722DA479DE}"/>
          </ac:spMkLst>
        </pc:spChg>
        <pc:picChg chg="add mod">
          <ac:chgData name="318" userId="d436127b-fced-4230-8167-98453141e6cf" providerId="ADAL" clId="{A60F9E65-236B-D641-9765-86CEAA301B25}" dt="2020-09-15T15:58:06.602" v="2901" actId="1076"/>
          <ac:picMkLst>
            <pc:docMk/>
            <pc:sldMk cId="2083726242" sldId="278"/>
            <ac:picMk id="5122" creationId="{25BBECF9-AF41-C94E-99D1-F48289CBCF0D}"/>
          </ac:picMkLst>
        </pc:picChg>
      </pc:sldChg>
      <pc:sldChg chg="addSp delSp modSp add mod">
        <pc:chgData name="318" userId="d436127b-fced-4230-8167-98453141e6cf" providerId="ADAL" clId="{A60F9E65-236B-D641-9765-86CEAA301B25}" dt="2020-09-15T15:59:32.221" v="2914" actId="1076"/>
        <pc:sldMkLst>
          <pc:docMk/>
          <pc:sldMk cId="623264805" sldId="279"/>
        </pc:sldMkLst>
        <pc:spChg chg="mod">
          <ac:chgData name="318" userId="d436127b-fced-4230-8167-98453141e6cf" providerId="ADAL" clId="{A60F9E65-236B-D641-9765-86CEAA301B25}" dt="2020-09-15T15:59:28.747" v="2912" actId="20577"/>
          <ac:spMkLst>
            <pc:docMk/>
            <pc:sldMk cId="623264805" sldId="279"/>
            <ac:spMk id="4" creationId="{18E45218-1734-5245-998E-7E722DA479DE}"/>
          </ac:spMkLst>
        </pc:spChg>
        <pc:picChg chg="add del mod">
          <ac:chgData name="318" userId="d436127b-fced-4230-8167-98453141e6cf" providerId="ADAL" clId="{A60F9E65-236B-D641-9765-86CEAA301B25}" dt="2020-09-15T15:59:22.636" v="2908"/>
          <ac:picMkLst>
            <pc:docMk/>
            <pc:sldMk cId="623264805" sldId="279"/>
            <ac:picMk id="6146" creationId="{35EC8D0B-3A88-6742-8515-46FC1C852B02}"/>
          </ac:picMkLst>
        </pc:picChg>
        <pc:picChg chg="add mod">
          <ac:chgData name="318" userId="d436127b-fced-4230-8167-98453141e6cf" providerId="ADAL" clId="{A60F9E65-236B-D641-9765-86CEAA301B25}" dt="2020-09-15T15:59:32.221" v="2914" actId="1076"/>
          <ac:picMkLst>
            <pc:docMk/>
            <pc:sldMk cId="623264805" sldId="279"/>
            <ac:picMk id="6148" creationId="{5D909FF2-80C0-0848-AD79-3B0E5E9772AB}"/>
          </ac:picMkLst>
        </pc:picChg>
      </pc:sldChg>
      <pc:sldChg chg="addSp modSp add mod ord">
        <pc:chgData name="318" userId="d436127b-fced-4230-8167-98453141e6cf" providerId="ADAL" clId="{A60F9E65-236B-D641-9765-86CEAA301B25}" dt="2020-09-15T16:01:13.506" v="2927" actId="20578"/>
        <pc:sldMkLst>
          <pc:docMk/>
          <pc:sldMk cId="3596022749" sldId="280"/>
        </pc:sldMkLst>
        <pc:spChg chg="mod">
          <ac:chgData name="318" userId="d436127b-fced-4230-8167-98453141e6cf" providerId="ADAL" clId="{A60F9E65-236B-D641-9765-86CEAA301B25}" dt="2020-09-15T15:59:37.585" v="2917" actId="20577"/>
          <ac:spMkLst>
            <pc:docMk/>
            <pc:sldMk cId="3596022749" sldId="280"/>
            <ac:spMk id="4" creationId="{18E45218-1734-5245-998E-7E722DA479DE}"/>
          </ac:spMkLst>
        </pc:spChg>
        <pc:picChg chg="add mod">
          <ac:chgData name="318" userId="d436127b-fced-4230-8167-98453141e6cf" providerId="ADAL" clId="{A60F9E65-236B-D641-9765-86CEAA301B25}" dt="2020-09-15T16:00:29.656" v="2922" actId="1076"/>
          <ac:picMkLst>
            <pc:docMk/>
            <pc:sldMk cId="3596022749" sldId="280"/>
            <ac:picMk id="8194" creationId="{AD802016-9C26-5C41-8AFA-4729834D1B4C}"/>
          </ac:picMkLst>
        </pc:picChg>
      </pc:sldChg>
      <pc:sldChg chg="addSp delSp modSp add mod ord">
        <pc:chgData name="318" userId="d436127b-fced-4230-8167-98453141e6cf" providerId="ADAL" clId="{A60F9E65-236B-D641-9765-86CEAA301B25}" dt="2020-09-15T16:07:16.912" v="3279" actId="1076"/>
        <pc:sldMkLst>
          <pc:docMk/>
          <pc:sldMk cId="1715794118" sldId="281"/>
        </pc:sldMkLst>
        <pc:spChg chg="add del mod">
          <ac:chgData name="318" userId="d436127b-fced-4230-8167-98453141e6cf" providerId="ADAL" clId="{A60F9E65-236B-D641-9765-86CEAA301B25}" dt="2020-09-15T16:07:16.912" v="3279" actId="1076"/>
          <ac:spMkLst>
            <pc:docMk/>
            <pc:sldMk cId="1715794118" sldId="281"/>
            <ac:spMk id="2" creationId="{05C515AE-BC16-0F41-9BEF-0DCF9FCA4399}"/>
          </ac:spMkLst>
        </pc:spChg>
        <pc:spChg chg="mod">
          <ac:chgData name="318" userId="d436127b-fced-4230-8167-98453141e6cf" providerId="ADAL" clId="{A60F9E65-236B-D641-9765-86CEAA301B25}" dt="2020-09-15T16:01:29.641" v="2980" actId="20577"/>
          <ac:spMkLst>
            <pc:docMk/>
            <pc:sldMk cId="1715794118" sldId="281"/>
            <ac:spMk id="7" creationId="{6445F99C-B6C8-CE45-9905-F98FA6EFE78A}"/>
          </ac:spMkLst>
        </pc:spChg>
        <pc:spChg chg="mod">
          <ac:chgData name="318" userId="d436127b-fced-4230-8167-98453141e6cf" providerId="ADAL" clId="{A60F9E65-236B-D641-9765-86CEAA301B25}" dt="2020-09-15T16:01:36.223" v="2982" actId="14100"/>
          <ac:spMkLst>
            <pc:docMk/>
            <pc:sldMk cId="1715794118" sldId="281"/>
            <ac:spMk id="10" creationId="{A0B750F3-6DC1-B340-8C02-E839563916E0}"/>
          </ac:spMkLst>
        </pc:spChg>
        <pc:picChg chg="del">
          <ac:chgData name="318" userId="d436127b-fced-4230-8167-98453141e6cf" providerId="ADAL" clId="{A60F9E65-236B-D641-9765-86CEAA301B25}" dt="2020-09-15T16:01:30.943" v="2981" actId="478"/>
          <ac:picMkLst>
            <pc:docMk/>
            <pc:sldMk cId="1715794118" sldId="281"/>
            <ac:picMk id="1026" creationId="{F0F3714F-7467-1042-B2F4-2F6DC33E2603}"/>
          </ac:picMkLst>
        </pc:picChg>
      </pc:sldChg>
      <pc:sldChg chg="add del">
        <pc:chgData name="318" userId="d436127b-fced-4230-8167-98453141e6cf" providerId="ADAL" clId="{A60F9E65-236B-D641-9765-86CEAA301B25}" dt="2020-09-15T16:00:59.805" v="2924" actId="2890"/>
        <pc:sldMkLst>
          <pc:docMk/>
          <pc:sldMk cId="1885780057" sldId="281"/>
        </pc:sldMkLst>
      </pc:sldChg>
      <pc:sldChg chg="modSp add mod ord">
        <pc:chgData name="318" userId="d436127b-fced-4230-8167-98453141e6cf" providerId="ADAL" clId="{A60F9E65-236B-D641-9765-86CEAA301B25}" dt="2020-09-15T16:07:58.644" v="3327" actId="1076"/>
        <pc:sldMkLst>
          <pc:docMk/>
          <pc:sldMk cId="1069346873" sldId="282"/>
        </pc:sldMkLst>
        <pc:spChg chg="mod">
          <ac:chgData name="318" userId="d436127b-fced-4230-8167-98453141e6cf" providerId="ADAL" clId="{A60F9E65-236B-D641-9765-86CEAA301B25}" dt="2020-09-15T16:07:58.644" v="3327" actId="1076"/>
          <ac:spMkLst>
            <pc:docMk/>
            <pc:sldMk cId="1069346873" sldId="282"/>
            <ac:spMk id="8" creationId="{A9B592A5-C11C-724A-BC80-2432E4C91ADA}"/>
          </ac:spMkLst>
        </pc:spChg>
        <pc:spChg chg="mod">
          <ac:chgData name="318" userId="d436127b-fced-4230-8167-98453141e6cf" providerId="ADAL" clId="{A60F9E65-236B-D641-9765-86CEAA301B25}" dt="2020-09-15T16:07:51.219" v="3302" actId="1076"/>
          <ac:spMkLst>
            <pc:docMk/>
            <pc:sldMk cId="1069346873" sldId="282"/>
            <ac:spMk id="12" creationId="{D2E686E5-DB8E-E84B-BC5F-76521F3491DE}"/>
          </ac:spMkLst>
        </pc:spChg>
      </pc:sldChg>
    </pc:docChg>
  </pc:docChgLst>
  <pc:docChgLst>
    <pc:chgData name="318" userId="d436127b-fced-4230-8167-98453141e6cf" providerId="ADAL" clId="{0E9FA20A-0BD6-CA48-8E1A-02450D2229BF}"/>
    <pc:docChg chg="modSld">
      <pc:chgData name="318" userId="d436127b-fced-4230-8167-98453141e6cf" providerId="ADAL" clId="{0E9FA20A-0BD6-CA48-8E1A-02450D2229BF}" dt="2020-12-11T16:16:06.547" v="23" actId="1076"/>
      <pc:docMkLst>
        <pc:docMk/>
      </pc:docMkLst>
      <pc:sldChg chg="addSp modSp mod">
        <pc:chgData name="318" userId="d436127b-fced-4230-8167-98453141e6cf" providerId="ADAL" clId="{0E9FA20A-0BD6-CA48-8E1A-02450D2229BF}" dt="2020-12-11T16:16:06.547" v="23" actId="1076"/>
        <pc:sldMkLst>
          <pc:docMk/>
          <pc:sldMk cId="1195124591" sldId="325"/>
        </pc:sldMkLst>
        <pc:picChg chg="add mod modCrop">
          <ac:chgData name="318" userId="d436127b-fced-4230-8167-98453141e6cf" providerId="ADAL" clId="{0E9FA20A-0BD6-CA48-8E1A-02450D2229BF}" dt="2020-12-11T16:16:06.547" v="23" actId="1076"/>
          <ac:picMkLst>
            <pc:docMk/>
            <pc:sldMk cId="1195124591" sldId="325"/>
            <ac:picMk id="3" creationId="{0737CD0D-64E2-6B4F-A604-3B19D41AC865}"/>
          </ac:picMkLst>
        </pc:picChg>
        <pc:picChg chg="mod">
          <ac:chgData name="318" userId="d436127b-fced-4230-8167-98453141e6cf" providerId="ADAL" clId="{0E9FA20A-0BD6-CA48-8E1A-02450D2229BF}" dt="2020-12-11T16:15:51.087" v="20" actId="1076"/>
          <ac:picMkLst>
            <pc:docMk/>
            <pc:sldMk cId="1195124591" sldId="325"/>
            <ac:picMk id="5" creationId="{39B3258A-B395-49C9-A328-AD071548077B}"/>
          </ac:picMkLst>
        </pc:picChg>
        <pc:picChg chg="mod">
          <ac:chgData name="318" userId="d436127b-fced-4230-8167-98453141e6cf" providerId="ADAL" clId="{0E9FA20A-0BD6-CA48-8E1A-02450D2229BF}" dt="2020-12-11T16:15:51.087" v="20" actId="1076"/>
          <ac:picMkLst>
            <pc:docMk/>
            <pc:sldMk cId="1195124591" sldId="325"/>
            <ac:picMk id="11" creationId="{8F7B094B-2CAB-470A-9824-4F1046BF4455}"/>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D64BDE-ECB6-481E-9B22-716506EE3672}"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5A42ADF7-08E2-4A8F-8739-2E12B561743A}">
      <dgm:prSet phldrT="[Text]"/>
      <dgm:spPr>
        <a:solidFill>
          <a:srgbClr val="002060"/>
        </a:solidFill>
      </dgm:spPr>
      <dgm:t>
        <a:bodyPr/>
        <a:lstStyle/>
        <a:p>
          <a:r>
            <a:rPr lang="en-US" dirty="0" err="1" smtClean="0"/>
            <a:t>Xác</a:t>
          </a:r>
          <a:r>
            <a:rPr lang="en-US" dirty="0" smtClean="0"/>
            <a:t> </a:t>
          </a:r>
          <a:r>
            <a:rPr lang="en-US" dirty="0" err="1" smtClean="0"/>
            <a:t>định</a:t>
          </a:r>
          <a:r>
            <a:rPr lang="en-US" dirty="0" smtClean="0"/>
            <a:t> ý </a:t>
          </a:r>
          <a:r>
            <a:rPr lang="en-US" dirty="0" err="1" smtClean="0"/>
            <a:t>định</a:t>
          </a:r>
          <a:r>
            <a:rPr lang="en-US" dirty="0" smtClean="0"/>
            <a:t> </a:t>
          </a:r>
          <a:r>
            <a:rPr lang="en-US" dirty="0" err="1" smtClean="0"/>
            <a:t>người</a:t>
          </a:r>
          <a:r>
            <a:rPr lang="en-US" dirty="0" smtClean="0"/>
            <a:t> </a:t>
          </a:r>
          <a:r>
            <a:rPr lang="en-US" dirty="0" err="1" smtClean="0"/>
            <a:t>dùng</a:t>
          </a:r>
          <a:r>
            <a:rPr lang="en-US" dirty="0" smtClean="0"/>
            <a:t> (intent detection)</a:t>
          </a:r>
          <a:endParaRPr lang="en-US" dirty="0"/>
        </a:p>
      </dgm:t>
    </dgm:pt>
    <dgm:pt modelId="{2119E3D3-28DE-4F31-8815-012ADEB7E7E0}" type="parTrans" cxnId="{812E515B-25D2-49DD-914F-6B34AE465C02}">
      <dgm:prSet/>
      <dgm:spPr/>
      <dgm:t>
        <a:bodyPr/>
        <a:lstStyle/>
        <a:p>
          <a:endParaRPr lang="en-US"/>
        </a:p>
      </dgm:t>
    </dgm:pt>
    <dgm:pt modelId="{C255211B-7AA6-4EFA-9F4A-978E673990CE}" type="sibTrans" cxnId="{812E515B-25D2-49DD-914F-6B34AE465C02}">
      <dgm:prSet/>
      <dgm:spPr/>
      <dgm:t>
        <a:bodyPr/>
        <a:lstStyle/>
        <a:p>
          <a:endParaRPr lang="en-US"/>
        </a:p>
      </dgm:t>
    </dgm:pt>
    <dgm:pt modelId="{949D460A-08BE-4444-93DC-99ACE963CB9F}">
      <dgm:prSet phldrT="[Text]"/>
      <dgm:spPr>
        <a:solidFill>
          <a:srgbClr val="002060"/>
        </a:solidFill>
      </dgm:spPr>
      <dgm:t>
        <a:bodyPr/>
        <a:lstStyle/>
        <a:p>
          <a:endParaRPr lang="en-US" dirty="0" smtClean="0"/>
        </a:p>
        <a:p>
          <a:r>
            <a:rPr lang="en-US" dirty="0" err="1" smtClean="0"/>
            <a:t>Trích</a:t>
          </a:r>
          <a:r>
            <a:rPr lang="en-US" dirty="0" smtClean="0"/>
            <a:t> </a:t>
          </a:r>
          <a:r>
            <a:rPr lang="en-US" dirty="0" err="1" smtClean="0"/>
            <a:t>xuất</a:t>
          </a:r>
          <a:r>
            <a:rPr lang="en-US" dirty="0" smtClean="0"/>
            <a:t> </a:t>
          </a:r>
          <a:r>
            <a:rPr lang="en-US" dirty="0" err="1" smtClean="0"/>
            <a:t>thông</a:t>
          </a:r>
          <a:r>
            <a:rPr lang="en-US" dirty="0" smtClean="0"/>
            <a:t> tin, </a:t>
          </a:r>
          <a:r>
            <a:rPr lang="en-US" dirty="0" err="1" smtClean="0"/>
            <a:t>nhận</a:t>
          </a:r>
          <a:r>
            <a:rPr lang="en-US" dirty="0" smtClean="0"/>
            <a:t> </a:t>
          </a:r>
          <a:r>
            <a:rPr lang="en-US" dirty="0" err="1" smtClean="0"/>
            <a:t>diện</a:t>
          </a:r>
          <a:r>
            <a:rPr lang="en-US" dirty="0" smtClean="0"/>
            <a:t> </a:t>
          </a:r>
          <a:r>
            <a:rPr lang="en-US" dirty="0" err="1" smtClean="0"/>
            <a:t>thực</a:t>
          </a:r>
          <a:r>
            <a:rPr lang="en-US" dirty="0" smtClean="0"/>
            <a:t> </a:t>
          </a:r>
          <a:r>
            <a:rPr lang="en-US" dirty="0" err="1" smtClean="0"/>
            <a:t>thể</a:t>
          </a:r>
          <a:r>
            <a:rPr lang="en-US" dirty="0" smtClean="0"/>
            <a:t>.(name entity extraction)</a:t>
          </a:r>
        </a:p>
        <a:p>
          <a:endParaRPr lang="en-US" dirty="0" smtClean="0"/>
        </a:p>
      </dgm:t>
    </dgm:pt>
    <dgm:pt modelId="{ECE7A61D-23D2-4A1A-89CD-1D34D45F3192}" type="parTrans" cxnId="{A7737A8D-7BB1-47D4-9533-61BD5C8ECD4C}">
      <dgm:prSet/>
      <dgm:spPr/>
      <dgm:t>
        <a:bodyPr/>
        <a:lstStyle/>
        <a:p>
          <a:endParaRPr lang="en-US"/>
        </a:p>
      </dgm:t>
    </dgm:pt>
    <dgm:pt modelId="{4562A598-764C-4F87-9531-F58088740A78}" type="sibTrans" cxnId="{A7737A8D-7BB1-47D4-9533-61BD5C8ECD4C}">
      <dgm:prSet/>
      <dgm:spPr/>
      <dgm:t>
        <a:bodyPr/>
        <a:lstStyle/>
        <a:p>
          <a:endParaRPr lang="en-US"/>
        </a:p>
      </dgm:t>
    </dgm:pt>
    <dgm:pt modelId="{608792ED-E02E-4322-87A5-66BF21526255}">
      <dgm:prSet phldrT="[Text]"/>
      <dgm:spPr>
        <a:solidFill>
          <a:srgbClr val="002060"/>
        </a:solidFill>
      </dgm:spPr>
      <dgm:t>
        <a:bodyPr/>
        <a:lstStyle/>
        <a:p>
          <a:r>
            <a:rPr lang="en-US" dirty="0" err="1" smtClean="0"/>
            <a:t>Quản</a:t>
          </a:r>
          <a:r>
            <a:rPr lang="en-US" dirty="0" smtClean="0"/>
            <a:t> </a:t>
          </a:r>
          <a:r>
            <a:rPr lang="en-US" dirty="0" err="1" smtClean="0"/>
            <a:t>lý</a:t>
          </a:r>
          <a:r>
            <a:rPr lang="en-US" dirty="0" smtClean="0"/>
            <a:t> </a:t>
          </a:r>
          <a:r>
            <a:rPr lang="en-US" dirty="0" err="1" smtClean="0"/>
            <a:t>hội</a:t>
          </a:r>
          <a:r>
            <a:rPr lang="en-US" dirty="0" smtClean="0"/>
            <a:t> </a:t>
          </a:r>
          <a:r>
            <a:rPr lang="en-US" dirty="0" err="1" smtClean="0"/>
            <a:t>thoại</a:t>
          </a:r>
          <a:r>
            <a:rPr lang="en-US" dirty="0" smtClean="0"/>
            <a:t> (dialog management).</a:t>
          </a:r>
          <a:endParaRPr lang="en-US" dirty="0"/>
        </a:p>
      </dgm:t>
    </dgm:pt>
    <dgm:pt modelId="{4CCFEF15-5149-43A7-8A1A-9F8C57F7DF1C}" type="parTrans" cxnId="{5AB11FF1-54CA-4BEB-9049-BF418B676E67}">
      <dgm:prSet/>
      <dgm:spPr/>
      <dgm:t>
        <a:bodyPr/>
        <a:lstStyle/>
        <a:p>
          <a:endParaRPr lang="en-US"/>
        </a:p>
      </dgm:t>
    </dgm:pt>
    <dgm:pt modelId="{B4AB57A7-D464-479F-88C1-FC96F88FB49C}" type="sibTrans" cxnId="{5AB11FF1-54CA-4BEB-9049-BF418B676E67}">
      <dgm:prSet/>
      <dgm:spPr/>
      <dgm:t>
        <a:bodyPr/>
        <a:lstStyle/>
        <a:p>
          <a:endParaRPr lang="en-US"/>
        </a:p>
      </dgm:t>
    </dgm:pt>
    <dgm:pt modelId="{8977CDF7-1B98-4850-8F86-C9D73B9A7DAA}" type="pres">
      <dgm:prSet presAssocID="{09D64BDE-ECB6-481E-9B22-716506EE3672}" presName="diagram" presStyleCnt="0">
        <dgm:presLayoutVars>
          <dgm:dir/>
          <dgm:resizeHandles val="exact"/>
        </dgm:presLayoutVars>
      </dgm:prSet>
      <dgm:spPr/>
      <dgm:t>
        <a:bodyPr/>
        <a:lstStyle/>
        <a:p>
          <a:endParaRPr lang="en-US"/>
        </a:p>
      </dgm:t>
    </dgm:pt>
    <dgm:pt modelId="{C282FE29-14FC-478B-8BB1-DD731A5E8631}" type="pres">
      <dgm:prSet presAssocID="{5A42ADF7-08E2-4A8F-8739-2E12B561743A}" presName="node" presStyleLbl="node1" presStyleIdx="0" presStyleCnt="3">
        <dgm:presLayoutVars>
          <dgm:bulletEnabled val="1"/>
        </dgm:presLayoutVars>
      </dgm:prSet>
      <dgm:spPr/>
      <dgm:t>
        <a:bodyPr/>
        <a:lstStyle/>
        <a:p>
          <a:endParaRPr lang="en-US"/>
        </a:p>
      </dgm:t>
    </dgm:pt>
    <dgm:pt modelId="{9F762907-B630-40C9-82C4-6B469BB90C3C}" type="pres">
      <dgm:prSet presAssocID="{C255211B-7AA6-4EFA-9F4A-978E673990CE}" presName="sibTrans" presStyleCnt="0"/>
      <dgm:spPr/>
    </dgm:pt>
    <dgm:pt modelId="{6EC5DACB-7F25-4683-8E98-0B2E7786E2E6}" type="pres">
      <dgm:prSet presAssocID="{949D460A-08BE-4444-93DC-99ACE963CB9F}" presName="node" presStyleLbl="node1" presStyleIdx="1" presStyleCnt="3">
        <dgm:presLayoutVars>
          <dgm:bulletEnabled val="1"/>
        </dgm:presLayoutVars>
      </dgm:prSet>
      <dgm:spPr/>
      <dgm:t>
        <a:bodyPr/>
        <a:lstStyle/>
        <a:p>
          <a:endParaRPr lang="en-US"/>
        </a:p>
      </dgm:t>
    </dgm:pt>
    <dgm:pt modelId="{437DD3BA-FE14-422B-8EF6-277BF6C27C48}" type="pres">
      <dgm:prSet presAssocID="{4562A598-764C-4F87-9531-F58088740A78}" presName="sibTrans" presStyleCnt="0"/>
      <dgm:spPr/>
    </dgm:pt>
    <dgm:pt modelId="{C3BF8BB1-F423-4F1E-9271-921FC48A528E}" type="pres">
      <dgm:prSet presAssocID="{608792ED-E02E-4322-87A5-66BF21526255}" presName="node" presStyleLbl="node1" presStyleIdx="2" presStyleCnt="3">
        <dgm:presLayoutVars>
          <dgm:bulletEnabled val="1"/>
        </dgm:presLayoutVars>
      </dgm:prSet>
      <dgm:spPr/>
      <dgm:t>
        <a:bodyPr/>
        <a:lstStyle/>
        <a:p>
          <a:endParaRPr lang="en-US"/>
        </a:p>
      </dgm:t>
    </dgm:pt>
  </dgm:ptLst>
  <dgm:cxnLst>
    <dgm:cxn modelId="{A7737A8D-7BB1-47D4-9533-61BD5C8ECD4C}" srcId="{09D64BDE-ECB6-481E-9B22-716506EE3672}" destId="{949D460A-08BE-4444-93DC-99ACE963CB9F}" srcOrd="1" destOrd="0" parTransId="{ECE7A61D-23D2-4A1A-89CD-1D34D45F3192}" sibTransId="{4562A598-764C-4F87-9531-F58088740A78}"/>
    <dgm:cxn modelId="{DF618346-85B2-414B-8706-6F825FF4FECF}" type="presOf" srcId="{949D460A-08BE-4444-93DC-99ACE963CB9F}" destId="{6EC5DACB-7F25-4683-8E98-0B2E7786E2E6}" srcOrd="0" destOrd="0" presId="urn:microsoft.com/office/officeart/2005/8/layout/default"/>
    <dgm:cxn modelId="{47BC841D-6A7C-486B-9102-227ABFAD5FB6}" type="presOf" srcId="{09D64BDE-ECB6-481E-9B22-716506EE3672}" destId="{8977CDF7-1B98-4850-8F86-C9D73B9A7DAA}" srcOrd="0" destOrd="0" presId="urn:microsoft.com/office/officeart/2005/8/layout/default"/>
    <dgm:cxn modelId="{F08B88D7-5C89-43E5-AB12-0AD75D7B35C9}" type="presOf" srcId="{5A42ADF7-08E2-4A8F-8739-2E12B561743A}" destId="{C282FE29-14FC-478B-8BB1-DD731A5E8631}" srcOrd="0" destOrd="0" presId="urn:microsoft.com/office/officeart/2005/8/layout/default"/>
    <dgm:cxn modelId="{5AB11FF1-54CA-4BEB-9049-BF418B676E67}" srcId="{09D64BDE-ECB6-481E-9B22-716506EE3672}" destId="{608792ED-E02E-4322-87A5-66BF21526255}" srcOrd="2" destOrd="0" parTransId="{4CCFEF15-5149-43A7-8A1A-9F8C57F7DF1C}" sibTransId="{B4AB57A7-D464-479F-88C1-FC96F88FB49C}"/>
    <dgm:cxn modelId="{49B333C7-1605-455A-A04B-41F3504526E9}" type="presOf" srcId="{608792ED-E02E-4322-87A5-66BF21526255}" destId="{C3BF8BB1-F423-4F1E-9271-921FC48A528E}" srcOrd="0" destOrd="0" presId="urn:microsoft.com/office/officeart/2005/8/layout/default"/>
    <dgm:cxn modelId="{812E515B-25D2-49DD-914F-6B34AE465C02}" srcId="{09D64BDE-ECB6-481E-9B22-716506EE3672}" destId="{5A42ADF7-08E2-4A8F-8739-2E12B561743A}" srcOrd="0" destOrd="0" parTransId="{2119E3D3-28DE-4F31-8815-012ADEB7E7E0}" sibTransId="{C255211B-7AA6-4EFA-9F4A-978E673990CE}"/>
    <dgm:cxn modelId="{A6F04A50-1BFB-4DE6-B928-45A32FF837AD}" type="presParOf" srcId="{8977CDF7-1B98-4850-8F86-C9D73B9A7DAA}" destId="{C282FE29-14FC-478B-8BB1-DD731A5E8631}" srcOrd="0" destOrd="0" presId="urn:microsoft.com/office/officeart/2005/8/layout/default"/>
    <dgm:cxn modelId="{35011A1F-A2E2-4253-BCDC-3223CE63E28B}" type="presParOf" srcId="{8977CDF7-1B98-4850-8F86-C9D73B9A7DAA}" destId="{9F762907-B630-40C9-82C4-6B469BB90C3C}" srcOrd="1" destOrd="0" presId="urn:microsoft.com/office/officeart/2005/8/layout/default"/>
    <dgm:cxn modelId="{1444334F-BCA1-4EAA-9F71-8E2C784426CB}" type="presParOf" srcId="{8977CDF7-1B98-4850-8F86-C9D73B9A7DAA}" destId="{6EC5DACB-7F25-4683-8E98-0B2E7786E2E6}" srcOrd="2" destOrd="0" presId="urn:microsoft.com/office/officeart/2005/8/layout/default"/>
    <dgm:cxn modelId="{0AC82856-BE78-4BDC-BD82-D0A25708B3F8}" type="presParOf" srcId="{8977CDF7-1B98-4850-8F86-C9D73B9A7DAA}" destId="{437DD3BA-FE14-422B-8EF6-277BF6C27C48}" srcOrd="3" destOrd="0" presId="urn:microsoft.com/office/officeart/2005/8/layout/default"/>
    <dgm:cxn modelId="{2332BBBF-BE25-4AE6-B073-E30FE7944EF8}" type="presParOf" srcId="{8977CDF7-1B98-4850-8F86-C9D73B9A7DAA}" destId="{C3BF8BB1-F423-4F1E-9271-921FC48A528E}"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82FE29-14FC-478B-8BB1-DD731A5E8631}">
      <dsp:nvSpPr>
        <dsp:cNvPr id="0" name=""/>
        <dsp:cNvSpPr/>
      </dsp:nvSpPr>
      <dsp:spPr>
        <a:xfrm>
          <a:off x="992" y="194138"/>
          <a:ext cx="3869531" cy="2321718"/>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err="1" smtClean="0"/>
            <a:t>Xác</a:t>
          </a:r>
          <a:r>
            <a:rPr lang="en-US" sz="2600" kern="1200" dirty="0" smtClean="0"/>
            <a:t> </a:t>
          </a:r>
          <a:r>
            <a:rPr lang="en-US" sz="2600" kern="1200" dirty="0" err="1" smtClean="0"/>
            <a:t>định</a:t>
          </a:r>
          <a:r>
            <a:rPr lang="en-US" sz="2600" kern="1200" dirty="0" smtClean="0"/>
            <a:t> ý </a:t>
          </a:r>
          <a:r>
            <a:rPr lang="en-US" sz="2600" kern="1200" dirty="0" err="1" smtClean="0"/>
            <a:t>định</a:t>
          </a:r>
          <a:r>
            <a:rPr lang="en-US" sz="2600" kern="1200" dirty="0" smtClean="0"/>
            <a:t> </a:t>
          </a:r>
          <a:r>
            <a:rPr lang="en-US" sz="2600" kern="1200" dirty="0" err="1" smtClean="0"/>
            <a:t>người</a:t>
          </a:r>
          <a:r>
            <a:rPr lang="en-US" sz="2600" kern="1200" dirty="0" smtClean="0"/>
            <a:t> </a:t>
          </a:r>
          <a:r>
            <a:rPr lang="en-US" sz="2600" kern="1200" dirty="0" err="1" smtClean="0"/>
            <a:t>dùng</a:t>
          </a:r>
          <a:r>
            <a:rPr lang="en-US" sz="2600" kern="1200" dirty="0" smtClean="0"/>
            <a:t> (intent detection)</a:t>
          </a:r>
          <a:endParaRPr lang="en-US" sz="2600" kern="1200" dirty="0"/>
        </a:p>
      </dsp:txBody>
      <dsp:txXfrm>
        <a:off x="992" y="194138"/>
        <a:ext cx="3869531" cy="2321718"/>
      </dsp:txXfrm>
    </dsp:sp>
    <dsp:sp modelId="{6EC5DACB-7F25-4683-8E98-0B2E7786E2E6}">
      <dsp:nvSpPr>
        <dsp:cNvPr id="0" name=""/>
        <dsp:cNvSpPr/>
      </dsp:nvSpPr>
      <dsp:spPr>
        <a:xfrm>
          <a:off x="4257476" y="194138"/>
          <a:ext cx="3869531" cy="2321718"/>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endParaRPr lang="en-US" sz="2600" kern="1200" dirty="0" smtClean="0"/>
        </a:p>
        <a:p>
          <a:pPr lvl="0" algn="ctr" defTabSz="1155700">
            <a:lnSpc>
              <a:spcPct val="90000"/>
            </a:lnSpc>
            <a:spcBef>
              <a:spcPct val="0"/>
            </a:spcBef>
            <a:spcAft>
              <a:spcPct val="35000"/>
            </a:spcAft>
          </a:pPr>
          <a:r>
            <a:rPr lang="en-US" sz="2600" kern="1200" dirty="0" err="1" smtClean="0"/>
            <a:t>Trích</a:t>
          </a:r>
          <a:r>
            <a:rPr lang="en-US" sz="2600" kern="1200" dirty="0" smtClean="0"/>
            <a:t> </a:t>
          </a:r>
          <a:r>
            <a:rPr lang="en-US" sz="2600" kern="1200" dirty="0" err="1" smtClean="0"/>
            <a:t>xuất</a:t>
          </a:r>
          <a:r>
            <a:rPr lang="en-US" sz="2600" kern="1200" dirty="0" smtClean="0"/>
            <a:t> </a:t>
          </a:r>
          <a:r>
            <a:rPr lang="en-US" sz="2600" kern="1200" dirty="0" err="1" smtClean="0"/>
            <a:t>thông</a:t>
          </a:r>
          <a:r>
            <a:rPr lang="en-US" sz="2600" kern="1200" dirty="0" smtClean="0"/>
            <a:t> tin, </a:t>
          </a:r>
          <a:r>
            <a:rPr lang="en-US" sz="2600" kern="1200" dirty="0" err="1" smtClean="0"/>
            <a:t>nhận</a:t>
          </a:r>
          <a:r>
            <a:rPr lang="en-US" sz="2600" kern="1200" dirty="0" smtClean="0"/>
            <a:t> </a:t>
          </a:r>
          <a:r>
            <a:rPr lang="en-US" sz="2600" kern="1200" dirty="0" err="1" smtClean="0"/>
            <a:t>diện</a:t>
          </a:r>
          <a:r>
            <a:rPr lang="en-US" sz="2600" kern="1200" dirty="0" smtClean="0"/>
            <a:t> </a:t>
          </a:r>
          <a:r>
            <a:rPr lang="en-US" sz="2600" kern="1200" dirty="0" err="1" smtClean="0"/>
            <a:t>thực</a:t>
          </a:r>
          <a:r>
            <a:rPr lang="en-US" sz="2600" kern="1200" dirty="0" smtClean="0"/>
            <a:t> </a:t>
          </a:r>
          <a:r>
            <a:rPr lang="en-US" sz="2600" kern="1200" dirty="0" err="1" smtClean="0"/>
            <a:t>thể</a:t>
          </a:r>
          <a:r>
            <a:rPr lang="en-US" sz="2600" kern="1200" dirty="0" smtClean="0"/>
            <a:t>.(name entity extraction)</a:t>
          </a:r>
        </a:p>
        <a:p>
          <a:pPr lvl="0" algn="ctr" defTabSz="1155700">
            <a:lnSpc>
              <a:spcPct val="90000"/>
            </a:lnSpc>
            <a:spcBef>
              <a:spcPct val="0"/>
            </a:spcBef>
            <a:spcAft>
              <a:spcPct val="35000"/>
            </a:spcAft>
          </a:pPr>
          <a:endParaRPr lang="en-US" sz="2600" kern="1200" dirty="0" smtClean="0"/>
        </a:p>
      </dsp:txBody>
      <dsp:txXfrm>
        <a:off x="4257476" y="194138"/>
        <a:ext cx="3869531" cy="2321718"/>
      </dsp:txXfrm>
    </dsp:sp>
    <dsp:sp modelId="{C3BF8BB1-F423-4F1E-9271-921FC48A528E}">
      <dsp:nvSpPr>
        <dsp:cNvPr id="0" name=""/>
        <dsp:cNvSpPr/>
      </dsp:nvSpPr>
      <dsp:spPr>
        <a:xfrm>
          <a:off x="2129234" y="2902810"/>
          <a:ext cx="3869531" cy="2321718"/>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err="1" smtClean="0"/>
            <a:t>Quản</a:t>
          </a:r>
          <a:r>
            <a:rPr lang="en-US" sz="2600" kern="1200" dirty="0" smtClean="0"/>
            <a:t> </a:t>
          </a:r>
          <a:r>
            <a:rPr lang="en-US" sz="2600" kern="1200" dirty="0" err="1" smtClean="0"/>
            <a:t>lý</a:t>
          </a:r>
          <a:r>
            <a:rPr lang="en-US" sz="2600" kern="1200" dirty="0" smtClean="0"/>
            <a:t> </a:t>
          </a:r>
          <a:r>
            <a:rPr lang="en-US" sz="2600" kern="1200" dirty="0" err="1" smtClean="0"/>
            <a:t>hội</a:t>
          </a:r>
          <a:r>
            <a:rPr lang="en-US" sz="2600" kern="1200" dirty="0" smtClean="0"/>
            <a:t> </a:t>
          </a:r>
          <a:r>
            <a:rPr lang="en-US" sz="2600" kern="1200" dirty="0" err="1" smtClean="0"/>
            <a:t>thoại</a:t>
          </a:r>
          <a:r>
            <a:rPr lang="en-US" sz="2600" kern="1200" dirty="0" smtClean="0"/>
            <a:t> (dialog management).</a:t>
          </a:r>
          <a:endParaRPr lang="en-US" sz="2600" kern="1200" dirty="0"/>
        </a:p>
      </dsp:txBody>
      <dsp:txXfrm>
        <a:off x="2129234" y="2902810"/>
        <a:ext cx="3869531" cy="232171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59A6FF-B9B0-6B4F-B01D-0C6EF28F280E}" type="datetimeFigureOut">
              <a:rPr lang="en-VN" smtClean="0"/>
              <a:t>12/18/2020</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FD7238-2BB7-3542-A657-5DB1221AFCCF}" type="slidenum">
              <a:rPr lang="en-VN" smtClean="0"/>
              <a:t>‹#›</a:t>
            </a:fld>
            <a:endParaRPr lang="en-VN"/>
          </a:p>
        </p:txBody>
      </p:sp>
    </p:spTree>
    <p:extLst>
      <p:ext uri="{BB962C8B-B14F-4D97-AF65-F5344CB8AC3E}">
        <p14:creationId xmlns:p14="http://schemas.microsoft.com/office/powerpoint/2010/main" val="3325390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B4F88-F7AE-AF4E-BD52-F11283BB22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VN"/>
          </a:p>
        </p:txBody>
      </p:sp>
      <p:sp>
        <p:nvSpPr>
          <p:cNvPr id="3" name="Subtitle 2">
            <a:extLst>
              <a:ext uri="{FF2B5EF4-FFF2-40B4-BE49-F238E27FC236}">
                <a16:creationId xmlns:a16="http://schemas.microsoft.com/office/drawing/2014/main" id="{0AFE4347-9D06-2348-826E-3EB46669BF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VN"/>
          </a:p>
        </p:txBody>
      </p:sp>
      <p:sp>
        <p:nvSpPr>
          <p:cNvPr id="4" name="Date Placeholder 3">
            <a:extLst>
              <a:ext uri="{FF2B5EF4-FFF2-40B4-BE49-F238E27FC236}">
                <a16:creationId xmlns:a16="http://schemas.microsoft.com/office/drawing/2014/main" id="{2ECCAFBD-BA25-BF49-96B9-C8B4BEC50DB2}"/>
              </a:ext>
            </a:extLst>
          </p:cNvPr>
          <p:cNvSpPr>
            <a:spLocks noGrp="1"/>
          </p:cNvSpPr>
          <p:nvPr>
            <p:ph type="dt" sz="half" idx="10"/>
          </p:nvPr>
        </p:nvSpPr>
        <p:spPr/>
        <p:txBody>
          <a:bodyPr/>
          <a:lstStyle/>
          <a:p>
            <a:fld id="{299E774E-962E-49F3-A796-E2DD12661D1B}" type="datetime1">
              <a:rPr lang="vi-VN" smtClean="0"/>
              <a:t>18/12/2020</a:t>
            </a:fld>
            <a:endParaRPr lang="en-VN"/>
          </a:p>
        </p:txBody>
      </p:sp>
      <p:sp>
        <p:nvSpPr>
          <p:cNvPr id="5" name="Footer Placeholder 4">
            <a:extLst>
              <a:ext uri="{FF2B5EF4-FFF2-40B4-BE49-F238E27FC236}">
                <a16:creationId xmlns:a16="http://schemas.microsoft.com/office/drawing/2014/main" id="{3BAE12D9-9012-2F4B-A8E9-33ACF6B97FB6}"/>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905D4552-6868-F046-99B6-EE5F800E2543}"/>
              </a:ext>
            </a:extLst>
          </p:cNvPr>
          <p:cNvSpPr>
            <a:spLocks noGrp="1"/>
          </p:cNvSpPr>
          <p:nvPr>
            <p:ph type="sldNum" sz="quarter" idx="12"/>
          </p:nvPr>
        </p:nvSpPr>
        <p:spPr/>
        <p:txBody>
          <a:bodyPr/>
          <a:lstStyle/>
          <a:p>
            <a:fld id="{F64362C0-865B-C94B-9912-5AED7843ED5E}" type="slidenum">
              <a:rPr lang="en-VN" smtClean="0"/>
              <a:t>‹#›</a:t>
            </a:fld>
            <a:endParaRPr lang="en-VN"/>
          </a:p>
        </p:txBody>
      </p:sp>
    </p:spTree>
    <p:extLst>
      <p:ext uri="{BB962C8B-B14F-4D97-AF65-F5344CB8AC3E}">
        <p14:creationId xmlns:p14="http://schemas.microsoft.com/office/powerpoint/2010/main" val="3531647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6BC74-9E3A-8B46-900C-7C350130351D}"/>
              </a:ext>
            </a:extLst>
          </p:cNvPr>
          <p:cNvSpPr>
            <a:spLocks noGrp="1"/>
          </p:cNvSpPr>
          <p:nvPr>
            <p:ph type="title"/>
          </p:nvPr>
        </p:nvSpPr>
        <p:spPr/>
        <p:txBody>
          <a:bodyPr/>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ACCA6E7F-6D62-AC47-A085-621604ED4A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F049827A-7F79-804A-9EF5-536C2DFBDC08}"/>
              </a:ext>
            </a:extLst>
          </p:cNvPr>
          <p:cNvSpPr>
            <a:spLocks noGrp="1"/>
          </p:cNvSpPr>
          <p:nvPr>
            <p:ph type="dt" sz="half" idx="10"/>
          </p:nvPr>
        </p:nvSpPr>
        <p:spPr/>
        <p:txBody>
          <a:bodyPr/>
          <a:lstStyle/>
          <a:p>
            <a:fld id="{B31D7A98-C72B-4DDE-9D52-69B665E3D815}" type="datetime1">
              <a:rPr lang="vi-VN" smtClean="0"/>
              <a:t>18/12/2020</a:t>
            </a:fld>
            <a:endParaRPr lang="en-VN"/>
          </a:p>
        </p:txBody>
      </p:sp>
      <p:sp>
        <p:nvSpPr>
          <p:cNvPr id="5" name="Footer Placeholder 4">
            <a:extLst>
              <a:ext uri="{FF2B5EF4-FFF2-40B4-BE49-F238E27FC236}">
                <a16:creationId xmlns:a16="http://schemas.microsoft.com/office/drawing/2014/main" id="{FE12EFBB-0676-324D-972E-A76B68BF78BB}"/>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D2537DC1-8DA5-9244-9AC5-9ACF9400C5E9}"/>
              </a:ext>
            </a:extLst>
          </p:cNvPr>
          <p:cNvSpPr>
            <a:spLocks noGrp="1"/>
          </p:cNvSpPr>
          <p:nvPr>
            <p:ph type="sldNum" sz="quarter" idx="12"/>
          </p:nvPr>
        </p:nvSpPr>
        <p:spPr/>
        <p:txBody>
          <a:bodyPr/>
          <a:lstStyle/>
          <a:p>
            <a:fld id="{F64362C0-865B-C94B-9912-5AED7843ED5E}" type="slidenum">
              <a:rPr lang="en-VN" smtClean="0"/>
              <a:t>‹#›</a:t>
            </a:fld>
            <a:endParaRPr lang="en-VN"/>
          </a:p>
        </p:txBody>
      </p:sp>
    </p:spTree>
    <p:extLst>
      <p:ext uri="{BB962C8B-B14F-4D97-AF65-F5344CB8AC3E}">
        <p14:creationId xmlns:p14="http://schemas.microsoft.com/office/powerpoint/2010/main" val="833863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C528D0-2DA2-884A-8357-5507CCE2976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15D506B8-A7AE-CF46-80FB-D5550167C6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7D0F7DC7-2714-BA4F-BA44-192D993E1705}"/>
              </a:ext>
            </a:extLst>
          </p:cNvPr>
          <p:cNvSpPr>
            <a:spLocks noGrp="1"/>
          </p:cNvSpPr>
          <p:nvPr>
            <p:ph type="dt" sz="half" idx="10"/>
          </p:nvPr>
        </p:nvSpPr>
        <p:spPr/>
        <p:txBody>
          <a:bodyPr/>
          <a:lstStyle/>
          <a:p>
            <a:fld id="{7149DA71-850B-4AC5-AD5E-03235E94115C}" type="datetime1">
              <a:rPr lang="vi-VN" smtClean="0"/>
              <a:t>18/12/2020</a:t>
            </a:fld>
            <a:endParaRPr lang="en-VN"/>
          </a:p>
        </p:txBody>
      </p:sp>
      <p:sp>
        <p:nvSpPr>
          <p:cNvPr id="5" name="Footer Placeholder 4">
            <a:extLst>
              <a:ext uri="{FF2B5EF4-FFF2-40B4-BE49-F238E27FC236}">
                <a16:creationId xmlns:a16="http://schemas.microsoft.com/office/drawing/2014/main" id="{8BFF0F21-111F-F843-8BC6-A5325A804F10}"/>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6972ECB2-3784-5946-B703-A54F099AE7CD}"/>
              </a:ext>
            </a:extLst>
          </p:cNvPr>
          <p:cNvSpPr>
            <a:spLocks noGrp="1"/>
          </p:cNvSpPr>
          <p:nvPr>
            <p:ph type="sldNum" sz="quarter" idx="12"/>
          </p:nvPr>
        </p:nvSpPr>
        <p:spPr/>
        <p:txBody>
          <a:bodyPr/>
          <a:lstStyle/>
          <a:p>
            <a:fld id="{F64362C0-865B-C94B-9912-5AED7843ED5E}" type="slidenum">
              <a:rPr lang="en-VN" smtClean="0"/>
              <a:t>‹#›</a:t>
            </a:fld>
            <a:endParaRPr lang="en-VN"/>
          </a:p>
        </p:txBody>
      </p:sp>
    </p:spTree>
    <p:extLst>
      <p:ext uri="{BB962C8B-B14F-4D97-AF65-F5344CB8AC3E}">
        <p14:creationId xmlns:p14="http://schemas.microsoft.com/office/powerpoint/2010/main" val="3795276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0BED9-C251-A44D-956F-4951FB9E543E}"/>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39CA3E6F-2421-BB48-9AC2-FA34756B81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468E0619-45B5-174E-ACDC-C5FB92B6EF42}"/>
              </a:ext>
            </a:extLst>
          </p:cNvPr>
          <p:cNvSpPr>
            <a:spLocks noGrp="1"/>
          </p:cNvSpPr>
          <p:nvPr>
            <p:ph type="dt" sz="half" idx="10"/>
          </p:nvPr>
        </p:nvSpPr>
        <p:spPr/>
        <p:txBody>
          <a:bodyPr/>
          <a:lstStyle/>
          <a:p>
            <a:fld id="{70C81FEF-03C3-4A7D-83D7-142B47DF0A70}" type="datetime1">
              <a:rPr lang="vi-VN" smtClean="0"/>
              <a:t>18/12/2020</a:t>
            </a:fld>
            <a:endParaRPr lang="en-VN"/>
          </a:p>
        </p:txBody>
      </p:sp>
      <p:sp>
        <p:nvSpPr>
          <p:cNvPr id="5" name="Footer Placeholder 4">
            <a:extLst>
              <a:ext uri="{FF2B5EF4-FFF2-40B4-BE49-F238E27FC236}">
                <a16:creationId xmlns:a16="http://schemas.microsoft.com/office/drawing/2014/main" id="{BE7A176B-2A4F-D449-9C88-4874970A7CC8}"/>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3E006133-96F6-BD49-8514-97A5B0A2FF18}"/>
              </a:ext>
            </a:extLst>
          </p:cNvPr>
          <p:cNvSpPr>
            <a:spLocks noGrp="1"/>
          </p:cNvSpPr>
          <p:nvPr>
            <p:ph type="sldNum" sz="quarter" idx="12"/>
          </p:nvPr>
        </p:nvSpPr>
        <p:spPr/>
        <p:txBody>
          <a:bodyPr/>
          <a:lstStyle/>
          <a:p>
            <a:fld id="{F64362C0-865B-C94B-9912-5AED7843ED5E}" type="slidenum">
              <a:rPr lang="en-VN" smtClean="0"/>
              <a:t>‹#›</a:t>
            </a:fld>
            <a:endParaRPr lang="en-VN"/>
          </a:p>
        </p:txBody>
      </p:sp>
    </p:spTree>
    <p:extLst>
      <p:ext uri="{BB962C8B-B14F-4D97-AF65-F5344CB8AC3E}">
        <p14:creationId xmlns:p14="http://schemas.microsoft.com/office/powerpoint/2010/main" val="1857893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50513-3DD6-704E-8032-1F09373F2C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VN"/>
          </a:p>
        </p:txBody>
      </p:sp>
      <p:sp>
        <p:nvSpPr>
          <p:cNvPr id="3" name="Text Placeholder 2">
            <a:extLst>
              <a:ext uri="{FF2B5EF4-FFF2-40B4-BE49-F238E27FC236}">
                <a16:creationId xmlns:a16="http://schemas.microsoft.com/office/drawing/2014/main" id="{8321C57D-E6B4-5A4C-B6E8-308BA5AA04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3DFF71-9A48-4C47-8D3E-85ABC0DA9C22}"/>
              </a:ext>
            </a:extLst>
          </p:cNvPr>
          <p:cNvSpPr>
            <a:spLocks noGrp="1"/>
          </p:cNvSpPr>
          <p:nvPr>
            <p:ph type="dt" sz="half" idx="10"/>
          </p:nvPr>
        </p:nvSpPr>
        <p:spPr/>
        <p:txBody>
          <a:bodyPr/>
          <a:lstStyle/>
          <a:p>
            <a:fld id="{AB5690AE-BF37-4B8E-B52A-5A473B0D07B5}" type="datetime1">
              <a:rPr lang="vi-VN" smtClean="0"/>
              <a:t>18/12/2020</a:t>
            </a:fld>
            <a:endParaRPr lang="en-VN"/>
          </a:p>
        </p:txBody>
      </p:sp>
      <p:sp>
        <p:nvSpPr>
          <p:cNvPr id="5" name="Footer Placeholder 4">
            <a:extLst>
              <a:ext uri="{FF2B5EF4-FFF2-40B4-BE49-F238E27FC236}">
                <a16:creationId xmlns:a16="http://schemas.microsoft.com/office/drawing/2014/main" id="{E3913178-904C-1B48-91CF-FA30093B7C2A}"/>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A20AEE06-2B67-E044-8053-D262D803E895}"/>
              </a:ext>
            </a:extLst>
          </p:cNvPr>
          <p:cNvSpPr>
            <a:spLocks noGrp="1"/>
          </p:cNvSpPr>
          <p:nvPr>
            <p:ph type="sldNum" sz="quarter" idx="12"/>
          </p:nvPr>
        </p:nvSpPr>
        <p:spPr/>
        <p:txBody>
          <a:bodyPr/>
          <a:lstStyle/>
          <a:p>
            <a:fld id="{F64362C0-865B-C94B-9912-5AED7843ED5E}" type="slidenum">
              <a:rPr lang="en-VN" smtClean="0"/>
              <a:t>‹#›</a:t>
            </a:fld>
            <a:endParaRPr lang="en-VN"/>
          </a:p>
        </p:txBody>
      </p:sp>
    </p:spTree>
    <p:extLst>
      <p:ext uri="{BB962C8B-B14F-4D97-AF65-F5344CB8AC3E}">
        <p14:creationId xmlns:p14="http://schemas.microsoft.com/office/powerpoint/2010/main" val="2430878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0A1A2-FD26-3F4F-A949-DDE5C465B5D4}"/>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5DC087E7-7AD2-4245-AA73-E00A094F9C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Content Placeholder 3">
            <a:extLst>
              <a:ext uri="{FF2B5EF4-FFF2-40B4-BE49-F238E27FC236}">
                <a16:creationId xmlns:a16="http://schemas.microsoft.com/office/drawing/2014/main" id="{37EF6C8B-BEFB-1D47-B3E3-FDCCC051905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Date Placeholder 4">
            <a:extLst>
              <a:ext uri="{FF2B5EF4-FFF2-40B4-BE49-F238E27FC236}">
                <a16:creationId xmlns:a16="http://schemas.microsoft.com/office/drawing/2014/main" id="{71933171-CB5D-6C4E-BC95-3097395C136E}"/>
              </a:ext>
            </a:extLst>
          </p:cNvPr>
          <p:cNvSpPr>
            <a:spLocks noGrp="1"/>
          </p:cNvSpPr>
          <p:nvPr>
            <p:ph type="dt" sz="half" idx="10"/>
          </p:nvPr>
        </p:nvSpPr>
        <p:spPr/>
        <p:txBody>
          <a:bodyPr/>
          <a:lstStyle/>
          <a:p>
            <a:fld id="{630270FA-44AF-4ED9-9C3D-2EC4A2C0294C}" type="datetime1">
              <a:rPr lang="vi-VN" smtClean="0"/>
              <a:t>18/12/2020</a:t>
            </a:fld>
            <a:endParaRPr lang="en-VN"/>
          </a:p>
        </p:txBody>
      </p:sp>
      <p:sp>
        <p:nvSpPr>
          <p:cNvPr id="6" name="Footer Placeholder 5">
            <a:extLst>
              <a:ext uri="{FF2B5EF4-FFF2-40B4-BE49-F238E27FC236}">
                <a16:creationId xmlns:a16="http://schemas.microsoft.com/office/drawing/2014/main" id="{25DEBEEB-A606-4A47-B01B-FDCF5AD5B6D3}"/>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C5BDFB68-4553-9540-AE5C-62CC5F9730F5}"/>
              </a:ext>
            </a:extLst>
          </p:cNvPr>
          <p:cNvSpPr>
            <a:spLocks noGrp="1"/>
          </p:cNvSpPr>
          <p:nvPr>
            <p:ph type="sldNum" sz="quarter" idx="12"/>
          </p:nvPr>
        </p:nvSpPr>
        <p:spPr/>
        <p:txBody>
          <a:bodyPr/>
          <a:lstStyle/>
          <a:p>
            <a:fld id="{F64362C0-865B-C94B-9912-5AED7843ED5E}" type="slidenum">
              <a:rPr lang="en-VN" smtClean="0"/>
              <a:t>‹#›</a:t>
            </a:fld>
            <a:endParaRPr lang="en-VN"/>
          </a:p>
        </p:txBody>
      </p:sp>
    </p:spTree>
    <p:extLst>
      <p:ext uri="{BB962C8B-B14F-4D97-AF65-F5344CB8AC3E}">
        <p14:creationId xmlns:p14="http://schemas.microsoft.com/office/powerpoint/2010/main" val="2947870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B8E0B-815E-D941-9DE3-22E947086CDB}"/>
              </a:ext>
            </a:extLst>
          </p:cNvPr>
          <p:cNvSpPr>
            <a:spLocks noGrp="1"/>
          </p:cNvSpPr>
          <p:nvPr>
            <p:ph type="title"/>
          </p:nvPr>
        </p:nvSpPr>
        <p:spPr>
          <a:xfrm>
            <a:off x="839788" y="365125"/>
            <a:ext cx="10515600" cy="1325563"/>
          </a:xfrm>
        </p:spPr>
        <p:txBody>
          <a:bodyPr/>
          <a:lstStyle/>
          <a:p>
            <a:r>
              <a:rPr lang="en-US"/>
              <a:t>Click to edit Master title style</a:t>
            </a:r>
            <a:endParaRPr lang="en-VN"/>
          </a:p>
        </p:txBody>
      </p:sp>
      <p:sp>
        <p:nvSpPr>
          <p:cNvPr id="3" name="Text Placeholder 2">
            <a:extLst>
              <a:ext uri="{FF2B5EF4-FFF2-40B4-BE49-F238E27FC236}">
                <a16:creationId xmlns:a16="http://schemas.microsoft.com/office/drawing/2014/main" id="{3DCEBF3D-EDC5-0249-BD06-2480B63759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407A02-B78A-A14F-9222-56165E765D2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Text Placeholder 4">
            <a:extLst>
              <a:ext uri="{FF2B5EF4-FFF2-40B4-BE49-F238E27FC236}">
                <a16:creationId xmlns:a16="http://schemas.microsoft.com/office/drawing/2014/main" id="{AD4E1F03-4879-DA43-B41C-87F100027D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0203EB-D249-2044-9424-115FD7AA9B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7" name="Date Placeholder 6">
            <a:extLst>
              <a:ext uri="{FF2B5EF4-FFF2-40B4-BE49-F238E27FC236}">
                <a16:creationId xmlns:a16="http://schemas.microsoft.com/office/drawing/2014/main" id="{D061810F-A3C9-C949-8377-DAA28F3519B0}"/>
              </a:ext>
            </a:extLst>
          </p:cNvPr>
          <p:cNvSpPr>
            <a:spLocks noGrp="1"/>
          </p:cNvSpPr>
          <p:nvPr>
            <p:ph type="dt" sz="half" idx="10"/>
          </p:nvPr>
        </p:nvSpPr>
        <p:spPr/>
        <p:txBody>
          <a:bodyPr/>
          <a:lstStyle/>
          <a:p>
            <a:fld id="{4CA79260-1C6B-4EC2-8772-B17CA36F4F40}" type="datetime1">
              <a:rPr lang="vi-VN" smtClean="0"/>
              <a:t>18/12/2020</a:t>
            </a:fld>
            <a:endParaRPr lang="en-VN"/>
          </a:p>
        </p:txBody>
      </p:sp>
      <p:sp>
        <p:nvSpPr>
          <p:cNvPr id="8" name="Footer Placeholder 7">
            <a:extLst>
              <a:ext uri="{FF2B5EF4-FFF2-40B4-BE49-F238E27FC236}">
                <a16:creationId xmlns:a16="http://schemas.microsoft.com/office/drawing/2014/main" id="{9F788F2F-BE18-2F41-B0D8-9A876DD50F3B}"/>
              </a:ext>
            </a:extLst>
          </p:cNvPr>
          <p:cNvSpPr>
            <a:spLocks noGrp="1"/>
          </p:cNvSpPr>
          <p:nvPr>
            <p:ph type="ftr" sz="quarter" idx="11"/>
          </p:nvPr>
        </p:nvSpPr>
        <p:spPr/>
        <p:txBody>
          <a:bodyPr/>
          <a:lstStyle/>
          <a:p>
            <a:endParaRPr lang="en-VN"/>
          </a:p>
        </p:txBody>
      </p:sp>
      <p:sp>
        <p:nvSpPr>
          <p:cNvPr id="9" name="Slide Number Placeholder 8">
            <a:extLst>
              <a:ext uri="{FF2B5EF4-FFF2-40B4-BE49-F238E27FC236}">
                <a16:creationId xmlns:a16="http://schemas.microsoft.com/office/drawing/2014/main" id="{8136F69E-6528-B44D-B364-7816FA262940}"/>
              </a:ext>
            </a:extLst>
          </p:cNvPr>
          <p:cNvSpPr>
            <a:spLocks noGrp="1"/>
          </p:cNvSpPr>
          <p:nvPr>
            <p:ph type="sldNum" sz="quarter" idx="12"/>
          </p:nvPr>
        </p:nvSpPr>
        <p:spPr/>
        <p:txBody>
          <a:bodyPr/>
          <a:lstStyle/>
          <a:p>
            <a:fld id="{F64362C0-865B-C94B-9912-5AED7843ED5E}" type="slidenum">
              <a:rPr lang="en-VN" smtClean="0"/>
              <a:t>‹#›</a:t>
            </a:fld>
            <a:endParaRPr lang="en-VN"/>
          </a:p>
        </p:txBody>
      </p:sp>
    </p:spTree>
    <p:extLst>
      <p:ext uri="{BB962C8B-B14F-4D97-AF65-F5344CB8AC3E}">
        <p14:creationId xmlns:p14="http://schemas.microsoft.com/office/powerpoint/2010/main" val="13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4F2BE-20F5-0544-A70E-F66182424C15}"/>
              </a:ext>
            </a:extLst>
          </p:cNvPr>
          <p:cNvSpPr>
            <a:spLocks noGrp="1"/>
          </p:cNvSpPr>
          <p:nvPr>
            <p:ph type="title"/>
          </p:nvPr>
        </p:nvSpPr>
        <p:spPr/>
        <p:txBody>
          <a:bodyPr/>
          <a:lstStyle/>
          <a:p>
            <a:r>
              <a:rPr lang="en-US"/>
              <a:t>Click to edit Master title style</a:t>
            </a:r>
            <a:endParaRPr lang="en-VN"/>
          </a:p>
        </p:txBody>
      </p:sp>
      <p:sp>
        <p:nvSpPr>
          <p:cNvPr id="3" name="Date Placeholder 2">
            <a:extLst>
              <a:ext uri="{FF2B5EF4-FFF2-40B4-BE49-F238E27FC236}">
                <a16:creationId xmlns:a16="http://schemas.microsoft.com/office/drawing/2014/main" id="{0D885466-BE66-A24B-BFD9-2299EF16716B}"/>
              </a:ext>
            </a:extLst>
          </p:cNvPr>
          <p:cNvSpPr>
            <a:spLocks noGrp="1"/>
          </p:cNvSpPr>
          <p:nvPr>
            <p:ph type="dt" sz="half" idx="10"/>
          </p:nvPr>
        </p:nvSpPr>
        <p:spPr/>
        <p:txBody>
          <a:bodyPr/>
          <a:lstStyle/>
          <a:p>
            <a:fld id="{395795B4-1AD6-43A9-B1C4-8A7E76316752}" type="datetime1">
              <a:rPr lang="vi-VN" smtClean="0"/>
              <a:t>18/12/2020</a:t>
            </a:fld>
            <a:endParaRPr lang="en-VN"/>
          </a:p>
        </p:txBody>
      </p:sp>
      <p:sp>
        <p:nvSpPr>
          <p:cNvPr id="4" name="Footer Placeholder 3">
            <a:extLst>
              <a:ext uri="{FF2B5EF4-FFF2-40B4-BE49-F238E27FC236}">
                <a16:creationId xmlns:a16="http://schemas.microsoft.com/office/drawing/2014/main" id="{2FB89AFF-8DE1-EE4F-924E-C815A379F3BC}"/>
              </a:ext>
            </a:extLst>
          </p:cNvPr>
          <p:cNvSpPr>
            <a:spLocks noGrp="1"/>
          </p:cNvSpPr>
          <p:nvPr>
            <p:ph type="ftr" sz="quarter" idx="11"/>
          </p:nvPr>
        </p:nvSpPr>
        <p:spPr/>
        <p:txBody>
          <a:bodyPr/>
          <a:lstStyle/>
          <a:p>
            <a:endParaRPr lang="en-VN"/>
          </a:p>
        </p:txBody>
      </p:sp>
      <p:sp>
        <p:nvSpPr>
          <p:cNvPr id="5" name="Slide Number Placeholder 4">
            <a:extLst>
              <a:ext uri="{FF2B5EF4-FFF2-40B4-BE49-F238E27FC236}">
                <a16:creationId xmlns:a16="http://schemas.microsoft.com/office/drawing/2014/main" id="{60DCF805-CE3D-4A44-9A9D-A85BE06709BD}"/>
              </a:ext>
            </a:extLst>
          </p:cNvPr>
          <p:cNvSpPr>
            <a:spLocks noGrp="1"/>
          </p:cNvSpPr>
          <p:nvPr>
            <p:ph type="sldNum" sz="quarter" idx="12"/>
          </p:nvPr>
        </p:nvSpPr>
        <p:spPr/>
        <p:txBody>
          <a:bodyPr/>
          <a:lstStyle/>
          <a:p>
            <a:fld id="{F64362C0-865B-C94B-9912-5AED7843ED5E}" type="slidenum">
              <a:rPr lang="en-VN" smtClean="0"/>
              <a:t>‹#›</a:t>
            </a:fld>
            <a:endParaRPr lang="en-VN"/>
          </a:p>
        </p:txBody>
      </p:sp>
    </p:spTree>
    <p:extLst>
      <p:ext uri="{BB962C8B-B14F-4D97-AF65-F5344CB8AC3E}">
        <p14:creationId xmlns:p14="http://schemas.microsoft.com/office/powerpoint/2010/main" val="2364143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1F8D55-1BA3-A343-8D3A-896FFEFC70B8}"/>
              </a:ext>
            </a:extLst>
          </p:cNvPr>
          <p:cNvSpPr>
            <a:spLocks noGrp="1"/>
          </p:cNvSpPr>
          <p:nvPr>
            <p:ph type="dt" sz="half" idx="10"/>
          </p:nvPr>
        </p:nvSpPr>
        <p:spPr/>
        <p:txBody>
          <a:bodyPr/>
          <a:lstStyle/>
          <a:p>
            <a:fld id="{798B7F48-510C-4976-8F1B-C2309A00B8D8}" type="datetime1">
              <a:rPr lang="vi-VN" smtClean="0"/>
              <a:t>18/12/2020</a:t>
            </a:fld>
            <a:endParaRPr lang="en-VN"/>
          </a:p>
        </p:txBody>
      </p:sp>
      <p:sp>
        <p:nvSpPr>
          <p:cNvPr id="3" name="Footer Placeholder 2">
            <a:extLst>
              <a:ext uri="{FF2B5EF4-FFF2-40B4-BE49-F238E27FC236}">
                <a16:creationId xmlns:a16="http://schemas.microsoft.com/office/drawing/2014/main" id="{174E21EC-B3DE-5141-9273-1CC1DE9FF064}"/>
              </a:ext>
            </a:extLst>
          </p:cNvPr>
          <p:cNvSpPr>
            <a:spLocks noGrp="1"/>
          </p:cNvSpPr>
          <p:nvPr>
            <p:ph type="ftr" sz="quarter" idx="11"/>
          </p:nvPr>
        </p:nvSpPr>
        <p:spPr/>
        <p:txBody>
          <a:bodyPr/>
          <a:lstStyle/>
          <a:p>
            <a:endParaRPr lang="en-VN"/>
          </a:p>
        </p:txBody>
      </p:sp>
      <p:sp>
        <p:nvSpPr>
          <p:cNvPr id="4" name="Slide Number Placeholder 3">
            <a:extLst>
              <a:ext uri="{FF2B5EF4-FFF2-40B4-BE49-F238E27FC236}">
                <a16:creationId xmlns:a16="http://schemas.microsoft.com/office/drawing/2014/main" id="{AD7B774A-58C1-A943-9336-B092E042613F}"/>
              </a:ext>
            </a:extLst>
          </p:cNvPr>
          <p:cNvSpPr>
            <a:spLocks noGrp="1"/>
          </p:cNvSpPr>
          <p:nvPr>
            <p:ph type="sldNum" sz="quarter" idx="12"/>
          </p:nvPr>
        </p:nvSpPr>
        <p:spPr/>
        <p:txBody>
          <a:bodyPr/>
          <a:lstStyle/>
          <a:p>
            <a:fld id="{F64362C0-865B-C94B-9912-5AED7843ED5E}" type="slidenum">
              <a:rPr lang="en-VN" smtClean="0"/>
              <a:t>‹#›</a:t>
            </a:fld>
            <a:endParaRPr lang="en-VN"/>
          </a:p>
        </p:txBody>
      </p:sp>
    </p:spTree>
    <p:extLst>
      <p:ext uri="{BB962C8B-B14F-4D97-AF65-F5344CB8AC3E}">
        <p14:creationId xmlns:p14="http://schemas.microsoft.com/office/powerpoint/2010/main" val="1858965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64855-DC8F-A146-9262-FBE4FE3123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Content Placeholder 2">
            <a:extLst>
              <a:ext uri="{FF2B5EF4-FFF2-40B4-BE49-F238E27FC236}">
                <a16:creationId xmlns:a16="http://schemas.microsoft.com/office/drawing/2014/main" id="{81C4A0E5-17BA-E040-B6E3-21F223F7CC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Text Placeholder 3">
            <a:extLst>
              <a:ext uri="{FF2B5EF4-FFF2-40B4-BE49-F238E27FC236}">
                <a16:creationId xmlns:a16="http://schemas.microsoft.com/office/drawing/2014/main" id="{BD748581-AFB6-0448-B7F4-BFCEDD33D6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C45F2C-28D3-0749-B323-2530BB300B98}"/>
              </a:ext>
            </a:extLst>
          </p:cNvPr>
          <p:cNvSpPr>
            <a:spLocks noGrp="1"/>
          </p:cNvSpPr>
          <p:nvPr>
            <p:ph type="dt" sz="half" idx="10"/>
          </p:nvPr>
        </p:nvSpPr>
        <p:spPr/>
        <p:txBody>
          <a:bodyPr/>
          <a:lstStyle/>
          <a:p>
            <a:fld id="{6148D786-8FD8-49EA-914C-0278386D3BC7}" type="datetime1">
              <a:rPr lang="vi-VN" smtClean="0"/>
              <a:t>18/12/2020</a:t>
            </a:fld>
            <a:endParaRPr lang="en-VN"/>
          </a:p>
        </p:txBody>
      </p:sp>
      <p:sp>
        <p:nvSpPr>
          <p:cNvPr id="6" name="Footer Placeholder 5">
            <a:extLst>
              <a:ext uri="{FF2B5EF4-FFF2-40B4-BE49-F238E27FC236}">
                <a16:creationId xmlns:a16="http://schemas.microsoft.com/office/drawing/2014/main" id="{3DFE5C42-F64B-2C47-AD0A-50C9360FA2EB}"/>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91CB6192-4CB6-1740-9DA1-4E9EE6951143}"/>
              </a:ext>
            </a:extLst>
          </p:cNvPr>
          <p:cNvSpPr>
            <a:spLocks noGrp="1"/>
          </p:cNvSpPr>
          <p:nvPr>
            <p:ph type="sldNum" sz="quarter" idx="12"/>
          </p:nvPr>
        </p:nvSpPr>
        <p:spPr/>
        <p:txBody>
          <a:bodyPr/>
          <a:lstStyle/>
          <a:p>
            <a:fld id="{F64362C0-865B-C94B-9912-5AED7843ED5E}" type="slidenum">
              <a:rPr lang="en-VN" smtClean="0"/>
              <a:t>‹#›</a:t>
            </a:fld>
            <a:endParaRPr lang="en-VN"/>
          </a:p>
        </p:txBody>
      </p:sp>
    </p:spTree>
    <p:extLst>
      <p:ext uri="{BB962C8B-B14F-4D97-AF65-F5344CB8AC3E}">
        <p14:creationId xmlns:p14="http://schemas.microsoft.com/office/powerpoint/2010/main" val="1788939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E7F46-A55B-3A45-AACA-E333459516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Picture Placeholder 2">
            <a:extLst>
              <a:ext uri="{FF2B5EF4-FFF2-40B4-BE49-F238E27FC236}">
                <a16:creationId xmlns:a16="http://schemas.microsoft.com/office/drawing/2014/main" id="{206607D8-8FA1-2940-99EE-B7C12DBADE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VN"/>
          </a:p>
        </p:txBody>
      </p:sp>
      <p:sp>
        <p:nvSpPr>
          <p:cNvPr id="4" name="Text Placeholder 3">
            <a:extLst>
              <a:ext uri="{FF2B5EF4-FFF2-40B4-BE49-F238E27FC236}">
                <a16:creationId xmlns:a16="http://schemas.microsoft.com/office/drawing/2014/main" id="{6C480F95-2DD3-9E4C-9ADD-44DF32DC3D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76A779-229F-B245-A00B-42AADE500C04}"/>
              </a:ext>
            </a:extLst>
          </p:cNvPr>
          <p:cNvSpPr>
            <a:spLocks noGrp="1"/>
          </p:cNvSpPr>
          <p:nvPr>
            <p:ph type="dt" sz="half" idx="10"/>
          </p:nvPr>
        </p:nvSpPr>
        <p:spPr/>
        <p:txBody>
          <a:bodyPr/>
          <a:lstStyle/>
          <a:p>
            <a:fld id="{5A5611EF-3B43-4C7D-A70E-D37E93EBB231}" type="datetime1">
              <a:rPr lang="vi-VN" smtClean="0"/>
              <a:t>18/12/2020</a:t>
            </a:fld>
            <a:endParaRPr lang="en-VN"/>
          </a:p>
        </p:txBody>
      </p:sp>
      <p:sp>
        <p:nvSpPr>
          <p:cNvPr id="6" name="Footer Placeholder 5">
            <a:extLst>
              <a:ext uri="{FF2B5EF4-FFF2-40B4-BE49-F238E27FC236}">
                <a16:creationId xmlns:a16="http://schemas.microsoft.com/office/drawing/2014/main" id="{07FB336B-2230-5046-8286-ECB35E6253AC}"/>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C5F55384-CBCC-384B-AD37-9645BFF054CD}"/>
              </a:ext>
            </a:extLst>
          </p:cNvPr>
          <p:cNvSpPr>
            <a:spLocks noGrp="1"/>
          </p:cNvSpPr>
          <p:nvPr>
            <p:ph type="sldNum" sz="quarter" idx="12"/>
          </p:nvPr>
        </p:nvSpPr>
        <p:spPr/>
        <p:txBody>
          <a:bodyPr/>
          <a:lstStyle/>
          <a:p>
            <a:fld id="{F64362C0-865B-C94B-9912-5AED7843ED5E}" type="slidenum">
              <a:rPr lang="en-VN" smtClean="0"/>
              <a:t>‹#›</a:t>
            </a:fld>
            <a:endParaRPr lang="en-VN"/>
          </a:p>
        </p:txBody>
      </p:sp>
    </p:spTree>
    <p:extLst>
      <p:ext uri="{BB962C8B-B14F-4D97-AF65-F5344CB8AC3E}">
        <p14:creationId xmlns:p14="http://schemas.microsoft.com/office/powerpoint/2010/main" val="756895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96DC0B-437F-5646-94B1-846D0DEDF5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VN"/>
          </a:p>
        </p:txBody>
      </p:sp>
      <p:sp>
        <p:nvSpPr>
          <p:cNvPr id="3" name="Text Placeholder 2">
            <a:extLst>
              <a:ext uri="{FF2B5EF4-FFF2-40B4-BE49-F238E27FC236}">
                <a16:creationId xmlns:a16="http://schemas.microsoft.com/office/drawing/2014/main" id="{F0BC5167-73AE-6640-A3C5-F4479D1106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96FB09BB-6AFF-D14E-8CDB-36B5057B20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498F47-8633-4F64-974D-BE0854C4127F}" type="datetime1">
              <a:rPr lang="vi-VN" smtClean="0"/>
              <a:t>18/12/2020</a:t>
            </a:fld>
            <a:endParaRPr lang="en-VN"/>
          </a:p>
        </p:txBody>
      </p:sp>
      <p:sp>
        <p:nvSpPr>
          <p:cNvPr id="5" name="Footer Placeholder 4">
            <a:extLst>
              <a:ext uri="{FF2B5EF4-FFF2-40B4-BE49-F238E27FC236}">
                <a16:creationId xmlns:a16="http://schemas.microsoft.com/office/drawing/2014/main" id="{F1DAC1A5-EAB0-1345-BB56-C77E100454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VN"/>
          </a:p>
        </p:txBody>
      </p:sp>
      <p:sp>
        <p:nvSpPr>
          <p:cNvPr id="6" name="Slide Number Placeholder 5">
            <a:extLst>
              <a:ext uri="{FF2B5EF4-FFF2-40B4-BE49-F238E27FC236}">
                <a16:creationId xmlns:a16="http://schemas.microsoft.com/office/drawing/2014/main" id="{C2EA7279-84A2-FA41-80B2-09BBBEA48A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4362C0-865B-C94B-9912-5AED7843ED5E}" type="slidenum">
              <a:rPr lang="en-VN" smtClean="0"/>
              <a:t>‹#›</a:t>
            </a:fld>
            <a:endParaRPr lang="en-VN"/>
          </a:p>
        </p:txBody>
      </p:sp>
    </p:spTree>
    <p:extLst>
      <p:ext uri="{BB962C8B-B14F-4D97-AF65-F5344CB8AC3E}">
        <p14:creationId xmlns:p14="http://schemas.microsoft.com/office/powerpoint/2010/main" val="31690528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67" y="527557"/>
            <a:ext cx="5225143" cy="391381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5525" y="0"/>
            <a:ext cx="2276475" cy="2009775"/>
          </a:xfrm>
          <a:prstGeom prst="rect">
            <a:avLst/>
          </a:prstGeom>
        </p:spPr>
      </p:pic>
      <p:sp>
        <p:nvSpPr>
          <p:cNvPr id="5" name="TextBox 4"/>
          <p:cNvSpPr txBox="1"/>
          <p:nvPr/>
        </p:nvSpPr>
        <p:spPr>
          <a:xfrm>
            <a:off x="6111552" y="2155371"/>
            <a:ext cx="5570376" cy="830997"/>
          </a:xfrm>
          <a:prstGeom prst="rect">
            <a:avLst/>
          </a:prstGeom>
          <a:noFill/>
        </p:spPr>
        <p:txBody>
          <a:bodyPr wrap="square" rtlCol="0">
            <a:spAutoFit/>
          </a:bodyPr>
          <a:lstStyle/>
          <a:p>
            <a:r>
              <a:rPr lang="en-US" sz="2400" b="1" dirty="0" smtClean="0"/>
              <a:t>BÁO CÁO ĐỀ TÀI T10 – UNISEC CHATBOT</a:t>
            </a:r>
          </a:p>
          <a:p>
            <a:r>
              <a:rPr lang="en-US" sz="2400" b="1" dirty="0" smtClean="0"/>
              <a:t>CHATBOT TƯ VẤN TUYỂN SINH ĐẠI HỌC</a:t>
            </a:r>
            <a:endParaRPr lang="en-US" sz="2400" b="1" dirty="0"/>
          </a:p>
        </p:txBody>
      </p:sp>
      <p:sp>
        <p:nvSpPr>
          <p:cNvPr id="6" name="TextBox 5"/>
          <p:cNvSpPr txBox="1"/>
          <p:nvPr/>
        </p:nvSpPr>
        <p:spPr>
          <a:xfrm>
            <a:off x="7455159" y="3079102"/>
            <a:ext cx="3620278" cy="646331"/>
          </a:xfrm>
          <a:prstGeom prst="rect">
            <a:avLst/>
          </a:prstGeom>
          <a:noFill/>
        </p:spPr>
        <p:txBody>
          <a:bodyPr wrap="square" rtlCol="0">
            <a:spAutoFit/>
          </a:bodyPr>
          <a:lstStyle/>
          <a:p>
            <a:r>
              <a:rPr lang="en-US" dirty="0" err="1" smtClean="0"/>
              <a:t>Sinh</a:t>
            </a:r>
            <a:r>
              <a:rPr lang="en-US" dirty="0" smtClean="0"/>
              <a:t> </a:t>
            </a:r>
            <a:r>
              <a:rPr lang="en-US" dirty="0" err="1" smtClean="0"/>
              <a:t>viên</a:t>
            </a:r>
            <a:r>
              <a:rPr lang="en-US" dirty="0" smtClean="0"/>
              <a:t> :  Nguyễn </a:t>
            </a:r>
            <a:r>
              <a:rPr lang="en-US" dirty="0" err="1" smtClean="0"/>
              <a:t>Thị</a:t>
            </a:r>
            <a:r>
              <a:rPr lang="en-US" dirty="0" smtClean="0"/>
              <a:t> </a:t>
            </a:r>
            <a:r>
              <a:rPr lang="en-US" dirty="0" err="1" smtClean="0"/>
              <a:t>Hường</a:t>
            </a:r>
            <a:endParaRPr lang="en-US" dirty="0" smtClean="0"/>
          </a:p>
          <a:p>
            <a:r>
              <a:rPr lang="en-US" dirty="0" smtClean="0"/>
              <a:t>	   Nguyễn </a:t>
            </a:r>
            <a:r>
              <a:rPr lang="en-US" dirty="0" err="1" smtClean="0"/>
              <a:t>Tất</a:t>
            </a:r>
            <a:r>
              <a:rPr lang="en-US" dirty="0" smtClean="0"/>
              <a:t> Thắng</a:t>
            </a:r>
            <a:endParaRPr lang="en-US" dirty="0"/>
          </a:p>
        </p:txBody>
      </p:sp>
      <p:sp>
        <p:nvSpPr>
          <p:cNvPr id="7" name="TextBox 6"/>
          <p:cNvSpPr txBox="1"/>
          <p:nvPr/>
        </p:nvSpPr>
        <p:spPr>
          <a:xfrm>
            <a:off x="7455159" y="3956179"/>
            <a:ext cx="4301412" cy="646331"/>
          </a:xfrm>
          <a:prstGeom prst="rect">
            <a:avLst/>
          </a:prstGeom>
          <a:noFill/>
        </p:spPr>
        <p:txBody>
          <a:bodyPr wrap="square" rtlCol="0">
            <a:spAutoFit/>
          </a:bodyPr>
          <a:lstStyle/>
          <a:p>
            <a:r>
              <a:rPr lang="en-US" dirty="0" smtClean="0"/>
              <a:t>Mentor :  Nguyen </a:t>
            </a:r>
            <a:r>
              <a:rPr lang="en-US" dirty="0" err="1" smtClean="0"/>
              <a:t>Thi</a:t>
            </a:r>
            <a:r>
              <a:rPr lang="en-US" dirty="0" smtClean="0"/>
              <a:t> </a:t>
            </a:r>
            <a:r>
              <a:rPr lang="en-US" dirty="0" err="1" smtClean="0"/>
              <a:t>Thanh</a:t>
            </a:r>
            <a:r>
              <a:rPr lang="en-US" dirty="0" smtClean="0"/>
              <a:t> Dung</a:t>
            </a:r>
          </a:p>
          <a:p>
            <a:r>
              <a:rPr lang="en-US" dirty="0" smtClean="0"/>
              <a:t>	Nguyen </a:t>
            </a:r>
            <a:r>
              <a:rPr lang="en-US" dirty="0" err="1" smtClean="0"/>
              <a:t>Duc</a:t>
            </a:r>
            <a:r>
              <a:rPr lang="en-US" dirty="0" smtClean="0"/>
              <a:t> </a:t>
            </a:r>
            <a:r>
              <a:rPr lang="en-US" dirty="0" err="1" smtClean="0"/>
              <a:t>Chinh</a:t>
            </a:r>
            <a:endParaRPr lang="en-US" dirty="0"/>
          </a:p>
        </p:txBody>
      </p:sp>
      <p:sp>
        <p:nvSpPr>
          <p:cNvPr id="2" name="Date Placeholder 1"/>
          <p:cNvSpPr>
            <a:spLocks noGrp="1"/>
          </p:cNvSpPr>
          <p:nvPr>
            <p:ph type="dt" sz="half" idx="10"/>
          </p:nvPr>
        </p:nvSpPr>
        <p:spPr/>
        <p:txBody>
          <a:bodyPr/>
          <a:lstStyle/>
          <a:p>
            <a:fld id="{AE84D2B6-D9CE-4E3A-BD5D-62005A2274F8}" type="datetime1">
              <a:rPr lang="vi-VN" smtClean="0"/>
              <a:t>18/12/2020</a:t>
            </a:fld>
            <a:endParaRPr lang="en-VN"/>
          </a:p>
        </p:txBody>
      </p:sp>
      <p:sp>
        <p:nvSpPr>
          <p:cNvPr id="8" name="Slide Number Placeholder 7"/>
          <p:cNvSpPr>
            <a:spLocks noGrp="1"/>
          </p:cNvSpPr>
          <p:nvPr>
            <p:ph type="sldNum" sz="quarter" idx="12"/>
          </p:nvPr>
        </p:nvSpPr>
        <p:spPr/>
        <p:txBody>
          <a:bodyPr/>
          <a:lstStyle/>
          <a:p>
            <a:fld id="{F64362C0-865B-C94B-9912-5AED7843ED5E}" type="slidenum">
              <a:rPr lang="en-VN" smtClean="0"/>
              <a:t>1</a:t>
            </a:fld>
            <a:endParaRPr lang="en-VN"/>
          </a:p>
        </p:txBody>
      </p:sp>
    </p:spTree>
    <p:extLst>
      <p:ext uri="{BB962C8B-B14F-4D97-AF65-F5344CB8AC3E}">
        <p14:creationId xmlns:p14="http://schemas.microsoft.com/office/powerpoint/2010/main" val="27839835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0B750F3-6DC1-B340-8C02-E839563916E0}"/>
              </a:ext>
            </a:extLst>
          </p:cNvPr>
          <p:cNvSpPr/>
          <p:nvPr/>
        </p:nvSpPr>
        <p:spPr>
          <a:xfrm>
            <a:off x="-118753" y="400050"/>
            <a:ext cx="12310753" cy="693065"/>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TextBox 6">
            <a:extLst>
              <a:ext uri="{FF2B5EF4-FFF2-40B4-BE49-F238E27FC236}">
                <a16:creationId xmlns:a16="http://schemas.microsoft.com/office/drawing/2014/main" id="{6445F99C-B6C8-CE45-9905-F98FA6EFE78A}"/>
              </a:ext>
            </a:extLst>
          </p:cNvPr>
          <p:cNvSpPr txBox="1"/>
          <p:nvPr/>
        </p:nvSpPr>
        <p:spPr>
          <a:xfrm>
            <a:off x="465950" y="457653"/>
            <a:ext cx="5711820" cy="584775"/>
          </a:xfrm>
          <a:prstGeom prst="rect">
            <a:avLst/>
          </a:prstGeom>
          <a:noFill/>
        </p:spPr>
        <p:txBody>
          <a:bodyPr wrap="none" rtlCol="0">
            <a:spAutoFit/>
          </a:bodyPr>
          <a:lstStyle/>
          <a:p>
            <a:pPr algn="ctr"/>
            <a:r>
              <a:rPr lang="en-US" sz="3200" b="1" dirty="0" err="1" smtClean="0">
                <a:solidFill>
                  <a:schemeClr val="bg1"/>
                </a:solidFill>
              </a:rPr>
              <a:t>Các</a:t>
            </a:r>
            <a:r>
              <a:rPr lang="en-US" sz="3200" b="1" dirty="0" smtClean="0">
                <a:solidFill>
                  <a:schemeClr val="bg1"/>
                </a:solidFill>
              </a:rPr>
              <a:t> </a:t>
            </a:r>
            <a:r>
              <a:rPr lang="en-US" sz="3200" b="1" dirty="0" err="1" smtClean="0">
                <a:solidFill>
                  <a:schemeClr val="bg1"/>
                </a:solidFill>
              </a:rPr>
              <a:t>thành</a:t>
            </a:r>
            <a:r>
              <a:rPr lang="en-US" sz="3200" b="1" dirty="0" smtClean="0">
                <a:solidFill>
                  <a:schemeClr val="bg1"/>
                </a:solidFill>
              </a:rPr>
              <a:t> </a:t>
            </a:r>
            <a:r>
              <a:rPr lang="en-US" sz="3200" b="1" dirty="0" err="1" smtClean="0">
                <a:solidFill>
                  <a:schemeClr val="bg1"/>
                </a:solidFill>
              </a:rPr>
              <a:t>phần</a:t>
            </a:r>
            <a:r>
              <a:rPr lang="en-US" sz="3200" b="1" dirty="0" smtClean="0">
                <a:solidFill>
                  <a:schemeClr val="bg1"/>
                </a:solidFill>
              </a:rPr>
              <a:t> </a:t>
            </a:r>
            <a:r>
              <a:rPr lang="en-US" sz="3200" b="1" dirty="0" err="1" smtClean="0">
                <a:solidFill>
                  <a:schemeClr val="bg1"/>
                </a:solidFill>
              </a:rPr>
              <a:t>chính</a:t>
            </a:r>
            <a:r>
              <a:rPr lang="en-US" sz="3200" b="1" dirty="0" smtClean="0">
                <a:solidFill>
                  <a:schemeClr val="bg1"/>
                </a:solidFill>
              </a:rPr>
              <a:t> </a:t>
            </a:r>
            <a:r>
              <a:rPr lang="en-US" sz="3200" b="1" dirty="0" err="1" smtClean="0">
                <a:solidFill>
                  <a:schemeClr val="bg1"/>
                </a:solidFill>
              </a:rPr>
              <a:t>của</a:t>
            </a:r>
            <a:r>
              <a:rPr lang="en-US" sz="3200" b="1" dirty="0" smtClean="0">
                <a:solidFill>
                  <a:schemeClr val="bg1"/>
                </a:solidFill>
              </a:rPr>
              <a:t> Rasa </a:t>
            </a:r>
            <a:endParaRPr lang="en-VN" sz="2000" dirty="0">
              <a:solidFill>
                <a:schemeClr val="bg1"/>
              </a:solidFill>
            </a:endParaRPr>
          </a:p>
        </p:txBody>
      </p:sp>
      <p:sp>
        <p:nvSpPr>
          <p:cNvPr id="9" name="TextBox 8"/>
          <p:cNvSpPr txBox="1"/>
          <p:nvPr/>
        </p:nvSpPr>
        <p:spPr>
          <a:xfrm>
            <a:off x="606814" y="1810139"/>
            <a:ext cx="5430092" cy="2585323"/>
          </a:xfrm>
          <a:prstGeom prst="rect">
            <a:avLst/>
          </a:prstGeom>
          <a:noFill/>
        </p:spPr>
        <p:txBody>
          <a:bodyPr wrap="square" rtlCol="0">
            <a:spAutoFit/>
          </a:bodyPr>
          <a:lstStyle/>
          <a:p>
            <a:pPr marL="285750" indent="-285750">
              <a:buFont typeface="Wingdings" panose="05000000000000000000" pitchFamily="2" charset="2"/>
              <a:buChar char="Ø"/>
            </a:pPr>
            <a:r>
              <a:rPr lang="vi-VN" b="1" dirty="0" smtClean="0"/>
              <a:t>Stories</a:t>
            </a:r>
            <a:r>
              <a:rPr lang="vi-VN" dirty="0"/>
              <a:t> : Câu chuyện xác định sự tương tác giữa người dùng và chatbot theo intent và action được thực hiện bởi bot</a:t>
            </a:r>
            <a:r>
              <a:rPr lang="vi-VN" dirty="0" smtClean="0"/>
              <a:t>.</a:t>
            </a:r>
            <a:endParaRPr lang="en-US" dirty="0" smtClean="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vi-VN" b="1" dirty="0"/>
              <a:t>Action</a:t>
            </a:r>
            <a:r>
              <a:rPr lang="vi-VN" dirty="0"/>
              <a:t>: Hành động về cơ bản là các hoạt động được thực hiện bởi bot hoặc yêu cầu thêm một số chi tiết để có được tất cả các thực thể hoặc tích hợp với một số API hoặc truy vấn cơ sở dữ liệu để nhận / lưu một số thông tin.</a:t>
            </a:r>
            <a:endParaRPr lang="en-US" dirty="0"/>
          </a:p>
        </p:txBody>
      </p:sp>
      <p:pic>
        <p:nvPicPr>
          <p:cNvPr id="2" name="Picture 1"/>
          <p:cNvPicPr>
            <a:picLocks noChangeAspect="1"/>
          </p:cNvPicPr>
          <p:nvPr/>
        </p:nvPicPr>
        <p:blipFill>
          <a:blip r:embed="rId2"/>
          <a:stretch>
            <a:fillRect/>
          </a:stretch>
        </p:blipFill>
        <p:spPr>
          <a:xfrm>
            <a:off x="6036623" y="3255474"/>
            <a:ext cx="6155377" cy="2279975"/>
          </a:xfrm>
          <a:prstGeom prst="rect">
            <a:avLst/>
          </a:prstGeom>
        </p:spPr>
      </p:pic>
      <p:sp>
        <p:nvSpPr>
          <p:cNvPr id="3" name="Date Placeholder 2"/>
          <p:cNvSpPr>
            <a:spLocks noGrp="1"/>
          </p:cNvSpPr>
          <p:nvPr>
            <p:ph type="dt" sz="half" idx="10"/>
          </p:nvPr>
        </p:nvSpPr>
        <p:spPr/>
        <p:txBody>
          <a:bodyPr/>
          <a:lstStyle/>
          <a:p>
            <a:fld id="{96171A8D-016F-44AC-81E3-FCC0D156FB92}" type="datetime1">
              <a:rPr lang="vi-VN" smtClean="0"/>
              <a:t>18/12/2020</a:t>
            </a:fld>
            <a:endParaRPr lang="en-VN"/>
          </a:p>
        </p:txBody>
      </p:sp>
      <p:sp>
        <p:nvSpPr>
          <p:cNvPr id="4" name="Slide Number Placeholder 3"/>
          <p:cNvSpPr>
            <a:spLocks noGrp="1"/>
          </p:cNvSpPr>
          <p:nvPr>
            <p:ph type="sldNum" sz="quarter" idx="12"/>
          </p:nvPr>
        </p:nvSpPr>
        <p:spPr/>
        <p:txBody>
          <a:bodyPr/>
          <a:lstStyle/>
          <a:p>
            <a:fld id="{F64362C0-865B-C94B-9912-5AED7843ED5E}" type="slidenum">
              <a:rPr lang="en-VN" smtClean="0"/>
              <a:t>10</a:t>
            </a:fld>
            <a:endParaRPr lang="en-VN"/>
          </a:p>
        </p:txBody>
      </p:sp>
    </p:spTree>
    <p:extLst>
      <p:ext uri="{BB962C8B-B14F-4D97-AF65-F5344CB8AC3E}">
        <p14:creationId xmlns:p14="http://schemas.microsoft.com/office/powerpoint/2010/main" val="7090354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0B750F3-6DC1-B340-8C02-E839563916E0}"/>
              </a:ext>
            </a:extLst>
          </p:cNvPr>
          <p:cNvSpPr/>
          <p:nvPr/>
        </p:nvSpPr>
        <p:spPr>
          <a:xfrm>
            <a:off x="-118753" y="400050"/>
            <a:ext cx="12310753" cy="693065"/>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TextBox 6">
            <a:extLst>
              <a:ext uri="{FF2B5EF4-FFF2-40B4-BE49-F238E27FC236}">
                <a16:creationId xmlns:a16="http://schemas.microsoft.com/office/drawing/2014/main" id="{6445F99C-B6C8-CE45-9905-F98FA6EFE78A}"/>
              </a:ext>
            </a:extLst>
          </p:cNvPr>
          <p:cNvSpPr txBox="1"/>
          <p:nvPr/>
        </p:nvSpPr>
        <p:spPr>
          <a:xfrm>
            <a:off x="389590" y="454194"/>
            <a:ext cx="3091487" cy="584775"/>
          </a:xfrm>
          <a:prstGeom prst="rect">
            <a:avLst/>
          </a:prstGeom>
          <a:noFill/>
        </p:spPr>
        <p:txBody>
          <a:bodyPr wrap="none" rtlCol="0">
            <a:spAutoFit/>
          </a:bodyPr>
          <a:lstStyle/>
          <a:p>
            <a:pPr algn="ctr"/>
            <a:r>
              <a:rPr lang="en-US" sz="3200" b="1" dirty="0" err="1" smtClean="0">
                <a:solidFill>
                  <a:schemeClr val="bg1"/>
                </a:solidFill>
              </a:rPr>
              <a:t>Xây</a:t>
            </a:r>
            <a:r>
              <a:rPr lang="en-US" sz="3200" b="1" dirty="0" smtClean="0">
                <a:solidFill>
                  <a:schemeClr val="bg1"/>
                </a:solidFill>
              </a:rPr>
              <a:t> </a:t>
            </a:r>
            <a:r>
              <a:rPr lang="en-US" sz="3200" b="1" dirty="0" err="1" smtClean="0">
                <a:solidFill>
                  <a:schemeClr val="bg1"/>
                </a:solidFill>
              </a:rPr>
              <a:t>dựng</a:t>
            </a:r>
            <a:r>
              <a:rPr lang="en-US" sz="3200" b="1" dirty="0" smtClean="0">
                <a:solidFill>
                  <a:schemeClr val="bg1"/>
                </a:solidFill>
              </a:rPr>
              <a:t> </a:t>
            </a:r>
            <a:r>
              <a:rPr lang="en-US" sz="3200" b="1" dirty="0" err="1" smtClean="0">
                <a:solidFill>
                  <a:schemeClr val="bg1"/>
                </a:solidFill>
              </a:rPr>
              <a:t>dữ</a:t>
            </a:r>
            <a:r>
              <a:rPr lang="en-US" sz="3200" b="1" dirty="0" smtClean="0">
                <a:solidFill>
                  <a:schemeClr val="bg1"/>
                </a:solidFill>
              </a:rPr>
              <a:t> </a:t>
            </a:r>
            <a:r>
              <a:rPr lang="en-US" sz="3200" b="1" dirty="0" err="1" smtClean="0">
                <a:solidFill>
                  <a:schemeClr val="bg1"/>
                </a:solidFill>
              </a:rPr>
              <a:t>liệu</a:t>
            </a:r>
            <a:endParaRPr lang="en-VN" sz="2000" dirty="0">
              <a:solidFill>
                <a:schemeClr val="bg1"/>
              </a:solidFill>
            </a:endParaRPr>
          </a:p>
        </p:txBody>
      </p:sp>
      <p:pic>
        <p:nvPicPr>
          <p:cNvPr id="2" name="Picture 1"/>
          <p:cNvPicPr>
            <a:picLocks noChangeAspect="1"/>
          </p:cNvPicPr>
          <p:nvPr/>
        </p:nvPicPr>
        <p:blipFill>
          <a:blip r:embed="rId2"/>
          <a:stretch>
            <a:fillRect/>
          </a:stretch>
        </p:blipFill>
        <p:spPr>
          <a:xfrm>
            <a:off x="129131" y="1494609"/>
            <a:ext cx="2981325" cy="4495800"/>
          </a:xfrm>
          <a:prstGeom prst="rect">
            <a:avLst/>
          </a:prstGeom>
        </p:spPr>
      </p:pic>
      <p:pic>
        <p:nvPicPr>
          <p:cNvPr id="3" name="Picture 2"/>
          <p:cNvPicPr>
            <a:picLocks noChangeAspect="1"/>
          </p:cNvPicPr>
          <p:nvPr/>
        </p:nvPicPr>
        <p:blipFill>
          <a:blip r:embed="rId3"/>
          <a:stretch>
            <a:fillRect/>
          </a:stretch>
        </p:blipFill>
        <p:spPr>
          <a:xfrm>
            <a:off x="3723731" y="1494609"/>
            <a:ext cx="7754166" cy="4509775"/>
          </a:xfrm>
          <a:prstGeom prst="rect">
            <a:avLst/>
          </a:prstGeom>
        </p:spPr>
      </p:pic>
      <p:sp>
        <p:nvSpPr>
          <p:cNvPr id="4" name="Date Placeholder 3"/>
          <p:cNvSpPr>
            <a:spLocks noGrp="1"/>
          </p:cNvSpPr>
          <p:nvPr>
            <p:ph type="dt" sz="half" idx="10"/>
          </p:nvPr>
        </p:nvSpPr>
        <p:spPr/>
        <p:txBody>
          <a:bodyPr/>
          <a:lstStyle/>
          <a:p>
            <a:fld id="{AF8E4603-19D3-4B16-B648-D33740104CAA}" type="datetime1">
              <a:rPr lang="vi-VN" smtClean="0"/>
              <a:t>18/12/2020</a:t>
            </a:fld>
            <a:endParaRPr lang="en-VN"/>
          </a:p>
        </p:txBody>
      </p:sp>
      <p:sp>
        <p:nvSpPr>
          <p:cNvPr id="5" name="Slide Number Placeholder 4"/>
          <p:cNvSpPr>
            <a:spLocks noGrp="1"/>
          </p:cNvSpPr>
          <p:nvPr>
            <p:ph type="sldNum" sz="quarter" idx="12"/>
          </p:nvPr>
        </p:nvSpPr>
        <p:spPr/>
        <p:txBody>
          <a:bodyPr/>
          <a:lstStyle/>
          <a:p>
            <a:fld id="{F64362C0-865B-C94B-9912-5AED7843ED5E}" type="slidenum">
              <a:rPr lang="en-VN" smtClean="0"/>
              <a:t>11</a:t>
            </a:fld>
            <a:endParaRPr lang="en-VN"/>
          </a:p>
        </p:txBody>
      </p:sp>
    </p:spTree>
    <p:extLst>
      <p:ext uri="{BB962C8B-B14F-4D97-AF65-F5344CB8AC3E}">
        <p14:creationId xmlns:p14="http://schemas.microsoft.com/office/powerpoint/2010/main" val="35898470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0B750F3-6DC1-B340-8C02-E839563916E0}"/>
              </a:ext>
            </a:extLst>
          </p:cNvPr>
          <p:cNvSpPr/>
          <p:nvPr/>
        </p:nvSpPr>
        <p:spPr>
          <a:xfrm>
            <a:off x="-118753" y="400050"/>
            <a:ext cx="12310753" cy="693065"/>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TextBox 6">
            <a:extLst>
              <a:ext uri="{FF2B5EF4-FFF2-40B4-BE49-F238E27FC236}">
                <a16:creationId xmlns:a16="http://schemas.microsoft.com/office/drawing/2014/main" id="{6445F99C-B6C8-CE45-9905-F98FA6EFE78A}"/>
              </a:ext>
            </a:extLst>
          </p:cNvPr>
          <p:cNvSpPr txBox="1"/>
          <p:nvPr/>
        </p:nvSpPr>
        <p:spPr>
          <a:xfrm>
            <a:off x="283726" y="454194"/>
            <a:ext cx="5968045" cy="584775"/>
          </a:xfrm>
          <a:prstGeom prst="rect">
            <a:avLst/>
          </a:prstGeom>
          <a:noFill/>
        </p:spPr>
        <p:txBody>
          <a:bodyPr wrap="none" rtlCol="0">
            <a:spAutoFit/>
          </a:bodyPr>
          <a:lstStyle/>
          <a:p>
            <a:pPr algn="ctr"/>
            <a:r>
              <a:rPr lang="en-US" sz="3200" b="1" dirty="0" err="1" smtClean="0">
                <a:solidFill>
                  <a:schemeClr val="bg1"/>
                </a:solidFill>
              </a:rPr>
              <a:t>Xây</a:t>
            </a:r>
            <a:r>
              <a:rPr lang="en-US" sz="3200" b="1" dirty="0" smtClean="0">
                <a:solidFill>
                  <a:schemeClr val="bg1"/>
                </a:solidFill>
              </a:rPr>
              <a:t> </a:t>
            </a:r>
            <a:r>
              <a:rPr lang="en-US" sz="3200" b="1" dirty="0" err="1" smtClean="0">
                <a:solidFill>
                  <a:schemeClr val="bg1"/>
                </a:solidFill>
              </a:rPr>
              <a:t>dựng</a:t>
            </a:r>
            <a:r>
              <a:rPr lang="en-US" sz="3200" b="1" dirty="0" smtClean="0">
                <a:solidFill>
                  <a:schemeClr val="bg1"/>
                </a:solidFill>
              </a:rPr>
              <a:t> actions </a:t>
            </a:r>
            <a:r>
              <a:rPr lang="en-US" sz="3200" b="1" dirty="0" err="1" smtClean="0">
                <a:solidFill>
                  <a:schemeClr val="bg1"/>
                </a:solidFill>
              </a:rPr>
              <a:t>đưa</a:t>
            </a:r>
            <a:r>
              <a:rPr lang="en-US" sz="3200" b="1" dirty="0" smtClean="0">
                <a:solidFill>
                  <a:schemeClr val="bg1"/>
                </a:solidFill>
              </a:rPr>
              <a:t> </a:t>
            </a:r>
            <a:r>
              <a:rPr lang="en-US" sz="3200" b="1" dirty="0" err="1" smtClean="0">
                <a:solidFill>
                  <a:schemeClr val="bg1"/>
                </a:solidFill>
              </a:rPr>
              <a:t>ra</a:t>
            </a:r>
            <a:r>
              <a:rPr lang="en-US" sz="3200" b="1" dirty="0" smtClean="0">
                <a:solidFill>
                  <a:schemeClr val="bg1"/>
                </a:solidFill>
              </a:rPr>
              <a:t> response</a:t>
            </a:r>
            <a:endParaRPr lang="en-VN" sz="2000" dirty="0">
              <a:solidFill>
                <a:schemeClr val="bg1"/>
              </a:solidFill>
            </a:endParaRPr>
          </a:p>
        </p:txBody>
      </p:sp>
      <p:pic>
        <p:nvPicPr>
          <p:cNvPr id="4" name="Picture 3"/>
          <p:cNvPicPr>
            <a:picLocks noChangeAspect="1"/>
          </p:cNvPicPr>
          <p:nvPr/>
        </p:nvPicPr>
        <p:blipFill>
          <a:blip r:embed="rId2"/>
          <a:stretch>
            <a:fillRect/>
          </a:stretch>
        </p:blipFill>
        <p:spPr>
          <a:xfrm>
            <a:off x="283726" y="1216928"/>
            <a:ext cx="3409950" cy="6238875"/>
          </a:xfrm>
          <a:prstGeom prst="rect">
            <a:avLst/>
          </a:prstGeom>
        </p:spPr>
      </p:pic>
      <p:pic>
        <p:nvPicPr>
          <p:cNvPr id="6" name="Picture 5"/>
          <p:cNvPicPr>
            <a:picLocks noChangeAspect="1"/>
          </p:cNvPicPr>
          <p:nvPr/>
        </p:nvPicPr>
        <p:blipFill>
          <a:blip r:embed="rId3"/>
          <a:stretch>
            <a:fillRect/>
          </a:stretch>
        </p:blipFill>
        <p:spPr>
          <a:xfrm>
            <a:off x="3693676" y="1922689"/>
            <a:ext cx="7743825" cy="2838450"/>
          </a:xfrm>
          <a:prstGeom prst="rect">
            <a:avLst/>
          </a:prstGeom>
        </p:spPr>
      </p:pic>
      <p:sp>
        <p:nvSpPr>
          <p:cNvPr id="2" name="Date Placeholder 1"/>
          <p:cNvSpPr>
            <a:spLocks noGrp="1"/>
          </p:cNvSpPr>
          <p:nvPr>
            <p:ph type="dt" sz="half" idx="10"/>
          </p:nvPr>
        </p:nvSpPr>
        <p:spPr/>
        <p:txBody>
          <a:bodyPr/>
          <a:lstStyle/>
          <a:p>
            <a:fld id="{7935A08A-F0E4-4346-8894-284804A29571}" type="datetime1">
              <a:rPr lang="vi-VN" smtClean="0"/>
              <a:t>18/12/2020</a:t>
            </a:fld>
            <a:endParaRPr lang="en-VN"/>
          </a:p>
        </p:txBody>
      </p:sp>
      <p:sp>
        <p:nvSpPr>
          <p:cNvPr id="3" name="Slide Number Placeholder 2"/>
          <p:cNvSpPr>
            <a:spLocks noGrp="1"/>
          </p:cNvSpPr>
          <p:nvPr>
            <p:ph type="sldNum" sz="quarter" idx="12"/>
          </p:nvPr>
        </p:nvSpPr>
        <p:spPr/>
        <p:txBody>
          <a:bodyPr/>
          <a:lstStyle/>
          <a:p>
            <a:fld id="{F64362C0-865B-C94B-9912-5AED7843ED5E}" type="slidenum">
              <a:rPr lang="en-VN" smtClean="0"/>
              <a:t>12</a:t>
            </a:fld>
            <a:endParaRPr lang="en-VN"/>
          </a:p>
        </p:txBody>
      </p:sp>
    </p:spTree>
    <p:extLst>
      <p:ext uri="{BB962C8B-B14F-4D97-AF65-F5344CB8AC3E}">
        <p14:creationId xmlns:p14="http://schemas.microsoft.com/office/powerpoint/2010/main" val="825542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0B750F3-6DC1-B340-8C02-E839563916E0}"/>
              </a:ext>
            </a:extLst>
          </p:cNvPr>
          <p:cNvSpPr/>
          <p:nvPr/>
        </p:nvSpPr>
        <p:spPr>
          <a:xfrm>
            <a:off x="-118753" y="400050"/>
            <a:ext cx="12310753" cy="693065"/>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TextBox 6">
            <a:extLst>
              <a:ext uri="{FF2B5EF4-FFF2-40B4-BE49-F238E27FC236}">
                <a16:creationId xmlns:a16="http://schemas.microsoft.com/office/drawing/2014/main" id="{6445F99C-B6C8-CE45-9905-F98FA6EFE78A}"/>
              </a:ext>
            </a:extLst>
          </p:cNvPr>
          <p:cNvSpPr txBox="1"/>
          <p:nvPr/>
        </p:nvSpPr>
        <p:spPr>
          <a:xfrm>
            <a:off x="467166" y="430114"/>
            <a:ext cx="4571060" cy="584775"/>
          </a:xfrm>
          <a:prstGeom prst="rect">
            <a:avLst/>
          </a:prstGeom>
          <a:noFill/>
        </p:spPr>
        <p:txBody>
          <a:bodyPr wrap="none" rtlCol="0">
            <a:spAutoFit/>
          </a:bodyPr>
          <a:lstStyle/>
          <a:p>
            <a:pPr algn="ctr"/>
            <a:r>
              <a:rPr lang="en-US" sz="3200" b="1" dirty="0" err="1" smtClean="0">
                <a:solidFill>
                  <a:schemeClr val="bg1"/>
                </a:solidFill>
              </a:rPr>
              <a:t>Các</a:t>
            </a:r>
            <a:r>
              <a:rPr lang="en-US" sz="3200" b="1" dirty="0" smtClean="0">
                <a:solidFill>
                  <a:schemeClr val="bg1"/>
                </a:solidFill>
              </a:rPr>
              <a:t> </a:t>
            </a:r>
            <a:r>
              <a:rPr lang="en-US" sz="3200" b="1" dirty="0" err="1" smtClean="0">
                <a:solidFill>
                  <a:schemeClr val="bg1"/>
                </a:solidFill>
              </a:rPr>
              <a:t>kịch</a:t>
            </a:r>
            <a:r>
              <a:rPr lang="en-US" sz="3200" b="1" dirty="0" smtClean="0">
                <a:solidFill>
                  <a:schemeClr val="bg1"/>
                </a:solidFill>
              </a:rPr>
              <a:t> </a:t>
            </a:r>
            <a:r>
              <a:rPr lang="en-US" sz="3200" b="1" dirty="0" err="1" smtClean="0">
                <a:solidFill>
                  <a:schemeClr val="bg1"/>
                </a:solidFill>
              </a:rPr>
              <a:t>bản</a:t>
            </a:r>
            <a:r>
              <a:rPr lang="en-US" sz="3200" b="1" dirty="0" smtClean="0">
                <a:solidFill>
                  <a:schemeClr val="bg1"/>
                </a:solidFill>
              </a:rPr>
              <a:t> </a:t>
            </a:r>
            <a:r>
              <a:rPr lang="en-US" sz="3200" b="1" dirty="0" err="1" smtClean="0">
                <a:solidFill>
                  <a:schemeClr val="bg1"/>
                </a:solidFill>
              </a:rPr>
              <a:t>đã</a:t>
            </a:r>
            <a:r>
              <a:rPr lang="en-US" sz="3200" b="1" dirty="0" smtClean="0">
                <a:solidFill>
                  <a:schemeClr val="bg1"/>
                </a:solidFill>
              </a:rPr>
              <a:t> </a:t>
            </a:r>
            <a:r>
              <a:rPr lang="en-US" sz="3200" b="1" dirty="0" err="1" smtClean="0">
                <a:solidFill>
                  <a:schemeClr val="bg1"/>
                </a:solidFill>
              </a:rPr>
              <a:t>xây</a:t>
            </a:r>
            <a:r>
              <a:rPr lang="en-US" sz="3200" b="1" dirty="0" smtClean="0">
                <a:solidFill>
                  <a:schemeClr val="bg1"/>
                </a:solidFill>
              </a:rPr>
              <a:t> </a:t>
            </a:r>
            <a:r>
              <a:rPr lang="en-US" sz="3200" b="1" dirty="0" err="1" smtClean="0">
                <a:solidFill>
                  <a:schemeClr val="bg1"/>
                </a:solidFill>
              </a:rPr>
              <a:t>dựng</a:t>
            </a:r>
            <a:r>
              <a:rPr lang="en-US" sz="3200" b="1" dirty="0" smtClean="0">
                <a:solidFill>
                  <a:schemeClr val="bg1"/>
                </a:solidFill>
              </a:rPr>
              <a:t> </a:t>
            </a:r>
            <a:endParaRPr lang="en-VN" sz="2000" dirty="0">
              <a:solidFill>
                <a:schemeClr val="bg1"/>
              </a:solidFill>
            </a:endParaRPr>
          </a:p>
        </p:txBody>
      </p:sp>
      <p:sp>
        <p:nvSpPr>
          <p:cNvPr id="9" name="TextBox 8"/>
          <p:cNvSpPr txBox="1"/>
          <p:nvPr/>
        </p:nvSpPr>
        <p:spPr>
          <a:xfrm>
            <a:off x="606814" y="1810139"/>
            <a:ext cx="5430092" cy="3970318"/>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t>Gợi</a:t>
            </a:r>
            <a:r>
              <a:rPr lang="en-US" dirty="0" smtClean="0"/>
              <a:t> ý </a:t>
            </a:r>
            <a:r>
              <a:rPr lang="en-US" dirty="0" err="1" smtClean="0"/>
              <a:t>chọn</a:t>
            </a:r>
            <a:r>
              <a:rPr lang="en-US" dirty="0" smtClean="0"/>
              <a:t> </a:t>
            </a:r>
            <a:r>
              <a:rPr lang="en-US" dirty="0" err="1" smtClean="0"/>
              <a:t>trường</a:t>
            </a:r>
            <a:r>
              <a:rPr lang="en-US" dirty="0" smtClean="0"/>
              <a:t> </a:t>
            </a:r>
            <a:r>
              <a:rPr lang="en-US" dirty="0" err="1" smtClean="0"/>
              <a:t>theo</a:t>
            </a:r>
            <a:r>
              <a:rPr lang="en-US" dirty="0" smtClean="0"/>
              <a:t> </a:t>
            </a:r>
            <a:r>
              <a:rPr lang="en-US" dirty="0" err="1" smtClean="0"/>
              <a:t>vùng</a:t>
            </a:r>
            <a:r>
              <a:rPr lang="en-US" dirty="0" smtClean="0"/>
              <a:t> </a:t>
            </a:r>
            <a:r>
              <a:rPr lang="en-US" dirty="0" err="1" smtClean="0"/>
              <a:t>miền,mức</a:t>
            </a:r>
            <a:r>
              <a:rPr lang="en-US" dirty="0" smtClean="0"/>
              <a:t> </a:t>
            </a:r>
            <a:r>
              <a:rPr lang="en-US" dirty="0" err="1" smtClean="0"/>
              <a:t>điểm</a:t>
            </a:r>
            <a:r>
              <a:rPr lang="en-US" dirty="0" smtClean="0"/>
              <a:t> </a:t>
            </a:r>
            <a:r>
              <a:rPr lang="en-US" dirty="0" err="1" smtClean="0"/>
              <a:t>và</a:t>
            </a:r>
            <a:r>
              <a:rPr lang="en-US" dirty="0" smtClean="0"/>
              <a:t> </a:t>
            </a:r>
            <a:r>
              <a:rPr lang="en-US" dirty="0" err="1" smtClean="0"/>
              <a:t>ngành</a:t>
            </a:r>
            <a:r>
              <a:rPr lang="en-US" dirty="0" smtClean="0"/>
              <a:t> </a:t>
            </a:r>
            <a:r>
              <a:rPr lang="en-US" dirty="0" err="1" smtClean="0"/>
              <a:t>học</a:t>
            </a:r>
            <a:r>
              <a:rPr lang="en-US" dirty="0" smtClean="0"/>
              <a:t>.</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err="1" smtClean="0"/>
              <a:t>Gợi</a:t>
            </a:r>
            <a:r>
              <a:rPr lang="en-US" dirty="0" smtClean="0"/>
              <a:t> ý </a:t>
            </a:r>
            <a:r>
              <a:rPr lang="en-US" dirty="0" err="1" smtClean="0"/>
              <a:t>chọn</a:t>
            </a:r>
            <a:r>
              <a:rPr lang="en-US" dirty="0" smtClean="0"/>
              <a:t> </a:t>
            </a:r>
            <a:r>
              <a:rPr lang="en-US" dirty="0" err="1" smtClean="0"/>
              <a:t>ngành</a:t>
            </a:r>
            <a:r>
              <a:rPr lang="en-US" dirty="0" smtClean="0"/>
              <a:t> </a:t>
            </a:r>
            <a:r>
              <a:rPr lang="en-US" dirty="0" err="1" smtClean="0"/>
              <a:t>theo</a:t>
            </a:r>
            <a:r>
              <a:rPr lang="en-US" dirty="0" smtClean="0"/>
              <a:t> </a:t>
            </a:r>
            <a:r>
              <a:rPr lang="en-US" dirty="0" err="1" smtClean="0"/>
              <a:t>năng</a:t>
            </a:r>
            <a:r>
              <a:rPr lang="en-US" dirty="0" smtClean="0"/>
              <a:t> </a:t>
            </a:r>
            <a:r>
              <a:rPr lang="en-US" dirty="0" err="1" smtClean="0"/>
              <a:t>lực</a:t>
            </a:r>
            <a:r>
              <a:rPr lang="en-US" dirty="0" smtClean="0"/>
              <a:t> </a:t>
            </a:r>
            <a:r>
              <a:rPr lang="en-US" dirty="0" err="1" smtClean="0"/>
              <a:t>và</a:t>
            </a:r>
            <a:r>
              <a:rPr lang="en-US" dirty="0" smtClean="0"/>
              <a:t> </a:t>
            </a:r>
            <a:r>
              <a:rPr lang="en-US" dirty="0" err="1" smtClean="0"/>
              <a:t>nguyện</a:t>
            </a:r>
            <a:r>
              <a:rPr lang="en-US" dirty="0" smtClean="0"/>
              <a:t> </a:t>
            </a:r>
            <a:r>
              <a:rPr lang="en-US" dirty="0" err="1" smtClean="0"/>
              <a:t>vọng</a:t>
            </a:r>
            <a:r>
              <a:rPr lang="en-US" dirty="0" smtClean="0"/>
              <a:t> (</a:t>
            </a:r>
            <a:r>
              <a:rPr lang="en-US" dirty="0" err="1" smtClean="0"/>
              <a:t>Sử</a:t>
            </a:r>
            <a:r>
              <a:rPr lang="en-US" dirty="0" smtClean="0"/>
              <a:t> </a:t>
            </a:r>
            <a:r>
              <a:rPr lang="en-US" dirty="0" err="1" smtClean="0"/>
              <a:t>dụng</a:t>
            </a:r>
            <a:r>
              <a:rPr lang="en-US" dirty="0" smtClean="0"/>
              <a:t> Random Forest).</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err="1" smtClean="0"/>
              <a:t>Hỏi</a:t>
            </a:r>
            <a:r>
              <a:rPr lang="en-US" dirty="0" smtClean="0"/>
              <a:t> </a:t>
            </a:r>
            <a:r>
              <a:rPr lang="en-US" dirty="0" err="1" smtClean="0"/>
              <a:t>điểm</a:t>
            </a:r>
            <a:r>
              <a:rPr lang="en-US" dirty="0" smtClean="0"/>
              <a:t> </a:t>
            </a:r>
            <a:r>
              <a:rPr lang="en-US" dirty="0" err="1" smtClean="0"/>
              <a:t>chuẩn</a:t>
            </a:r>
            <a:r>
              <a:rPr lang="en-US" dirty="0" smtClean="0"/>
              <a:t> </a:t>
            </a:r>
            <a:r>
              <a:rPr lang="en-US" dirty="0" err="1" smtClean="0"/>
              <a:t>của</a:t>
            </a:r>
            <a:r>
              <a:rPr lang="en-US" dirty="0" smtClean="0"/>
              <a:t> </a:t>
            </a:r>
            <a:r>
              <a:rPr lang="en-US" dirty="0" err="1" smtClean="0"/>
              <a:t>trường</a:t>
            </a:r>
            <a:r>
              <a:rPr lang="en-US" dirty="0" smtClean="0"/>
              <a:t> </a:t>
            </a:r>
            <a:r>
              <a:rPr lang="en-US" dirty="0" err="1" smtClean="0"/>
              <a:t>đại</a:t>
            </a:r>
            <a:r>
              <a:rPr lang="en-US" dirty="0" smtClean="0"/>
              <a:t> </a:t>
            </a:r>
            <a:r>
              <a:rPr lang="en-US" dirty="0" err="1" smtClean="0"/>
              <a:t>học</a:t>
            </a:r>
            <a:r>
              <a:rPr lang="en-US" dirty="0" smtClean="0"/>
              <a:t> </a:t>
            </a:r>
            <a:r>
              <a:rPr lang="en-US" dirty="0" err="1" smtClean="0"/>
              <a:t>hoặc</a:t>
            </a:r>
            <a:r>
              <a:rPr lang="en-US" dirty="0" smtClean="0"/>
              <a:t> </a:t>
            </a:r>
            <a:r>
              <a:rPr lang="en-US" dirty="0" err="1" smtClean="0"/>
              <a:t>hỏi</a:t>
            </a:r>
            <a:r>
              <a:rPr lang="en-US" dirty="0" smtClean="0"/>
              <a:t> </a:t>
            </a:r>
            <a:r>
              <a:rPr lang="en-US" dirty="0" err="1" smtClean="0"/>
              <a:t>điểm</a:t>
            </a:r>
            <a:r>
              <a:rPr lang="en-US" dirty="0" smtClean="0"/>
              <a:t> </a:t>
            </a:r>
            <a:r>
              <a:rPr lang="en-US" dirty="0" err="1" smtClean="0"/>
              <a:t>chuân</a:t>
            </a:r>
            <a:r>
              <a:rPr lang="en-US" dirty="0" smtClean="0"/>
              <a:t> </a:t>
            </a:r>
            <a:r>
              <a:rPr lang="en-US" dirty="0" err="1" smtClean="0"/>
              <a:t>theo</a:t>
            </a:r>
            <a:r>
              <a:rPr lang="en-US" dirty="0" smtClean="0"/>
              <a:t> </a:t>
            </a:r>
            <a:r>
              <a:rPr lang="en-US" dirty="0" err="1" smtClean="0"/>
              <a:t>ngành</a:t>
            </a:r>
            <a:r>
              <a:rPr lang="en-US" dirty="0" smtClean="0"/>
              <a:t>.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err="1" smtClean="0"/>
              <a:t>Hỏi</a:t>
            </a:r>
            <a:r>
              <a:rPr lang="en-US" dirty="0" smtClean="0"/>
              <a:t> </a:t>
            </a:r>
            <a:r>
              <a:rPr lang="en-US" dirty="0" err="1" smtClean="0"/>
              <a:t>về</a:t>
            </a:r>
            <a:r>
              <a:rPr lang="en-US" dirty="0" smtClean="0"/>
              <a:t> </a:t>
            </a:r>
            <a:r>
              <a:rPr lang="en-US" dirty="0" err="1" smtClean="0"/>
              <a:t>chỉ</a:t>
            </a:r>
            <a:r>
              <a:rPr lang="en-US" dirty="0" smtClean="0"/>
              <a:t> </a:t>
            </a:r>
            <a:r>
              <a:rPr lang="en-US" dirty="0" err="1" smtClean="0"/>
              <a:t>tiêu</a:t>
            </a:r>
            <a:r>
              <a:rPr lang="en-US" dirty="0" smtClean="0"/>
              <a:t> , </a:t>
            </a:r>
            <a:r>
              <a:rPr lang="en-US" dirty="0" err="1" smtClean="0"/>
              <a:t>các</a:t>
            </a:r>
            <a:r>
              <a:rPr lang="en-US" dirty="0" smtClean="0"/>
              <a:t> </a:t>
            </a:r>
            <a:r>
              <a:rPr lang="en-US" dirty="0" err="1" smtClean="0"/>
              <a:t>tổ</a:t>
            </a:r>
            <a:r>
              <a:rPr lang="en-US" dirty="0" smtClean="0"/>
              <a:t> </a:t>
            </a:r>
            <a:r>
              <a:rPr lang="en-US" dirty="0" err="1" smtClean="0"/>
              <a:t>hợp</a:t>
            </a:r>
            <a:r>
              <a:rPr lang="en-US" dirty="0" smtClean="0"/>
              <a:t> </a:t>
            </a:r>
            <a:r>
              <a:rPr lang="en-US" dirty="0" err="1" smtClean="0"/>
              <a:t>xét</a:t>
            </a:r>
            <a:r>
              <a:rPr lang="en-US" dirty="0" smtClean="0"/>
              <a:t> </a:t>
            </a:r>
            <a:r>
              <a:rPr lang="en-US" dirty="0" err="1" smtClean="0"/>
              <a:t>tuyển</a:t>
            </a:r>
            <a:r>
              <a:rPr lang="en-US" dirty="0"/>
              <a:t> </a:t>
            </a:r>
            <a:r>
              <a:rPr lang="en-US" dirty="0" smtClean="0"/>
              <a:t>,</a:t>
            </a:r>
            <a:r>
              <a:rPr lang="en-US" dirty="0" err="1" smtClean="0"/>
              <a:t>các</a:t>
            </a:r>
            <a:r>
              <a:rPr lang="en-US" dirty="0" smtClean="0"/>
              <a:t> </a:t>
            </a:r>
            <a:r>
              <a:rPr lang="en-US" dirty="0" err="1" smtClean="0"/>
              <a:t>môn</a:t>
            </a:r>
            <a:r>
              <a:rPr lang="en-US" dirty="0" smtClean="0"/>
              <a:t> </a:t>
            </a:r>
            <a:r>
              <a:rPr lang="en-US" dirty="0" err="1" smtClean="0"/>
              <a:t>học</a:t>
            </a:r>
            <a:r>
              <a:rPr lang="en-US" dirty="0" smtClean="0"/>
              <a:t>, </a:t>
            </a:r>
            <a:r>
              <a:rPr lang="en-US" dirty="0" err="1" smtClean="0"/>
              <a:t>mức</a:t>
            </a:r>
            <a:r>
              <a:rPr lang="en-US" dirty="0" smtClean="0"/>
              <a:t> </a:t>
            </a:r>
            <a:r>
              <a:rPr lang="en-US" dirty="0" err="1" smtClean="0"/>
              <a:t>lương</a:t>
            </a:r>
            <a:r>
              <a:rPr lang="en-US" dirty="0" smtClean="0"/>
              <a:t> </a:t>
            </a:r>
            <a:r>
              <a:rPr lang="en-US" dirty="0" err="1" smtClean="0"/>
              <a:t>và</a:t>
            </a:r>
            <a:r>
              <a:rPr lang="en-US" dirty="0" smtClean="0"/>
              <a:t> </a:t>
            </a:r>
            <a:r>
              <a:rPr lang="en-US" dirty="0" err="1" smtClean="0"/>
              <a:t>cơ</a:t>
            </a:r>
            <a:r>
              <a:rPr lang="en-US" dirty="0" smtClean="0"/>
              <a:t> </a:t>
            </a:r>
            <a:r>
              <a:rPr lang="en-US" dirty="0" err="1" smtClean="0"/>
              <a:t>việc</a:t>
            </a:r>
            <a:r>
              <a:rPr lang="en-US" dirty="0" smtClean="0"/>
              <a:t> </a:t>
            </a:r>
            <a:r>
              <a:rPr lang="en-US" dirty="0" err="1" smtClean="0"/>
              <a:t>làm</a:t>
            </a:r>
            <a:r>
              <a:rPr lang="en-US" dirty="0" smtClean="0"/>
              <a:t> </a:t>
            </a:r>
            <a:r>
              <a:rPr lang="en-US" dirty="0" err="1" smtClean="0"/>
              <a:t>của</a:t>
            </a:r>
            <a:r>
              <a:rPr lang="en-US" dirty="0" smtClean="0"/>
              <a:t> </a:t>
            </a:r>
            <a:r>
              <a:rPr lang="en-US" dirty="0" err="1" smtClean="0"/>
              <a:t>các</a:t>
            </a:r>
            <a:r>
              <a:rPr lang="en-US" dirty="0" smtClean="0"/>
              <a:t> </a:t>
            </a:r>
            <a:r>
              <a:rPr lang="en-US" dirty="0" err="1" smtClean="0"/>
              <a:t>ngành</a:t>
            </a:r>
            <a:r>
              <a:rPr lang="en-US" dirty="0" smtClean="0"/>
              <a:t>.</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err="1" smtClean="0"/>
              <a:t>Hỏi</a:t>
            </a:r>
            <a:r>
              <a:rPr lang="en-US" dirty="0" smtClean="0"/>
              <a:t> </a:t>
            </a:r>
            <a:r>
              <a:rPr lang="en-US" dirty="0" err="1" smtClean="0"/>
              <a:t>về</a:t>
            </a:r>
            <a:r>
              <a:rPr lang="en-US" dirty="0" smtClean="0"/>
              <a:t> </a:t>
            </a:r>
            <a:r>
              <a:rPr lang="en-US" dirty="0" err="1" smtClean="0"/>
              <a:t>mã</a:t>
            </a:r>
            <a:r>
              <a:rPr lang="en-US" dirty="0" smtClean="0"/>
              <a:t> </a:t>
            </a:r>
            <a:r>
              <a:rPr lang="en-US" dirty="0" err="1" smtClean="0"/>
              <a:t>trường</a:t>
            </a:r>
            <a:r>
              <a:rPr lang="en-US" dirty="0" smtClean="0"/>
              <a:t>, </a:t>
            </a:r>
            <a:r>
              <a:rPr lang="en-US" dirty="0" err="1" smtClean="0"/>
              <a:t>địa</a:t>
            </a:r>
            <a:r>
              <a:rPr lang="en-US" dirty="0" smtClean="0"/>
              <a:t> </a:t>
            </a:r>
            <a:r>
              <a:rPr lang="en-US" dirty="0" err="1" smtClean="0"/>
              <a:t>chỉ</a:t>
            </a:r>
            <a:r>
              <a:rPr lang="en-US" dirty="0" smtClean="0"/>
              <a:t> </a:t>
            </a:r>
            <a:r>
              <a:rPr lang="en-US" dirty="0" err="1" smtClean="0"/>
              <a:t>trường,xếp</a:t>
            </a:r>
            <a:r>
              <a:rPr lang="en-US" dirty="0" smtClean="0"/>
              <a:t> </a:t>
            </a:r>
            <a:r>
              <a:rPr lang="en-US" dirty="0" err="1" smtClean="0"/>
              <a:t>hạng</a:t>
            </a:r>
            <a:r>
              <a:rPr lang="en-US" dirty="0" smtClean="0"/>
              <a:t> </a:t>
            </a:r>
            <a:r>
              <a:rPr lang="en-US" dirty="0" err="1" smtClean="0"/>
              <a:t>trường</a:t>
            </a:r>
            <a:r>
              <a:rPr lang="en-US" dirty="0" smtClean="0"/>
              <a:t> </a:t>
            </a:r>
            <a:r>
              <a:rPr lang="en-US" dirty="0" err="1" smtClean="0"/>
              <a:t>theo</a:t>
            </a:r>
            <a:r>
              <a:rPr lang="en-US" dirty="0" smtClean="0"/>
              <a:t> </a:t>
            </a:r>
            <a:r>
              <a:rPr lang="en-US" dirty="0" err="1" smtClean="0"/>
              <a:t>unirank</a:t>
            </a:r>
            <a:r>
              <a:rPr lang="en-US" dirty="0" smtClean="0"/>
              <a:t> </a:t>
            </a:r>
            <a:r>
              <a:rPr lang="en-US" dirty="0" err="1" smtClean="0"/>
              <a:t>hoặc</a:t>
            </a:r>
            <a:r>
              <a:rPr lang="en-US" dirty="0" smtClean="0"/>
              <a:t> webometrics.</a:t>
            </a:r>
            <a:endParaRPr lang="en-US" dirty="0"/>
          </a:p>
        </p:txBody>
      </p:sp>
      <p:pic>
        <p:nvPicPr>
          <p:cNvPr id="2" name="Picture 1"/>
          <p:cNvPicPr>
            <a:picLocks noChangeAspect="1"/>
          </p:cNvPicPr>
          <p:nvPr/>
        </p:nvPicPr>
        <p:blipFill>
          <a:blip r:embed="rId2"/>
          <a:stretch>
            <a:fillRect/>
          </a:stretch>
        </p:blipFill>
        <p:spPr>
          <a:xfrm>
            <a:off x="6700566" y="1093115"/>
            <a:ext cx="3267075" cy="5876925"/>
          </a:xfrm>
          <a:prstGeom prst="rect">
            <a:avLst/>
          </a:prstGeom>
        </p:spPr>
      </p:pic>
      <p:sp>
        <p:nvSpPr>
          <p:cNvPr id="3" name="Date Placeholder 2"/>
          <p:cNvSpPr>
            <a:spLocks noGrp="1"/>
          </p:cNvSpPr>
          <p:nvPr>
            <p:ph type="dt" sz="half" idx="10"/>
          </p:nvPr>
        </p:nvSpPr>
        <p:spPr/>
        <p:txBody>
          <a:bodyPr/>
          <a:lstStyle/>
          <a:p>
            <a:fld id="{9ED15829-9FBF-41E8-A69E-AFC263E4CD67}" type="datetime1">
              <a:rPr lang="vi-VN" smtClean="0"/>
              <a:t>18/12/2020</a:t>
            </a:fld>
            <a:endParaRPr lang="en-VN"/>
          </a:p>
        </p:txBody>
      </p:sp>
      <p:sp>
        <p:nvSpPr>
          <p:cNvPr id="4" name="Slide Number Placeholder 3"/>
          <p:cNvSpPr>
            <a:spLocks noGrp="1"/>
          </p:cNvSpPr>
          <p:nvPr>
            <p:ph type="sldNum" sz="quarter" idx="12"/>
          </p:nvPr>
        </p:nvSpPr>
        <p:spPr/>
        <p:txBody>
          <a:bodyPr/>
          <a:lstStyle/>
          <a:p>
            <a:fld id="{F64362C0-865B-C94B-9912-5AED7843ED5E}" type="slidenum">
              <a:rPr lang="en-VN" smtClean="0"/>
              <a:t>13</a:t>
            </a:fld>
            <a:endParaRPr lang="en-VN"/>
          </a:p>
        </p:txBody>
      </p:sp>
    </p:spTree>
    <p:extLst>
      <p:ext uri="{BB962C8B-B14F-4D97-AF65-F5344CB8AC3E}">
        <p14:creationId xmlns:p14="http://schemas.microsoft.com/office/powerpoint/2010/main" val="11664767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0B750F3-6DC1-B340-8C02-E839563916E0}"/>
              </a:ext>
            </a:extLst>
          </p:cNvPr>
          <p:cNvSpPr/>
          <p:nvPr/>
        </p:nvSpPr>
        <p:spPr>
          <a:xfrm>
            <a:off x="-118752" y="400050"/>
            <a:ext cx="3915690" cy="693065"/>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TextBox 6">
            <a:extLst>
              <a:ext uri="{FF2B5EF4-FFF2-40B4-BE49-F238E27FC236}">
                <a16:creationId xmlns:a16="http://schemas.microsoft.com/office/drawing/2014/main" id="{6445F99C-B6C8-CE45-9905-F98FA6EFE78A}"/>
              </a:ext>
            </a:extLst>
          </p:cNvPr>
          <p:cNvSpPr txBox="1"/>
          <p:nvPr/>
        </p:nvSpPr>
        <p:spPr>
          <a:xfrm>
            <a:off x="601722" y="393697"/>
            <a:ext cx="1204176" cy="584775"/>
          </a:xfrm>
          <a:prstGeom prst="rect">
            <a:avLst/>
          </a:prstGeom>
          <a:noFill/>
        </p:spPr>
        <p:txBody>
          <a:bodyPr wrap="none" rtlCol="0">
            <a:spAutoFit/>
          </a:bodyPr>
          <a:lstStyle/>
          <a:p>
            <a:pPr algn="ctr"/>
            <a:r>
              <a:rPr lang="en-US" sz="3200" b="1" dirty="0" smtClean="0">
                <a:solidFill>
                  <a:schemeClr val="bg1"/>
                </a:solidFill>
              </a:rPr>
              <a:t>Demo</a:t>
            </a:r>
            <a:endParaRPr lang="en-VN" sz="2000" dirty="0">
              <a:solidFill>
                <a:schemeClr val="bg1"/>
              </a:solidFill>
            </a:endParaRPr>
          </a:p>
        </p:txBody>
      </p:sp>
      <p:sp>
        <p:nvSpPr>
          <p:cNvPr id="2" name="Date Placeholder 1"/>
          <p:cNvSpPr>
            <a:spLocks noGrp="1"/>
          </p:cNvSpPr>
          <p:nvPr>
            <p:ph type="dt" sz="half" idx="10"/>
          </p:nvPr>
        </p:nvSpPr>
        <p:spPr/>
        <p:txBody>
          <a:bodyPr/>
          <a:lstStyle/>
          <a:p>
            <a:fld id="{080FD782-4A49-45E1-BBA9-99A52CF4783E}" type="datetime1">
              <a:rPr lang="vi-VN" smtClean="0"/>
              <a:t>18/12/2020</a:t>
            </a:fld>
            <a:endParaRPr lang="en-VN"/>
          </a:p>
        </p:txBody>
      </p:sp>
      <p:sp>
        <p:nvSpPr>
          <p:cNvPr id="3" name="Slide Number Placeholder 2"/>
          <p:cNvSpPr>
            <a:spLocks noGrp="1"/>
          </p:cNvSpPr>
          <p:nvPr>
            <p:ph type="sldNum" sz="quarter" idx="12"/>
          </p:nvPr>
        </p:nvSpPr>
        <p:spPr/>
        <p:txBody>
          <a:bodyPr/>
          <a:lstStyle/>
          <a:p>
            <a:fld id="{F64362C0-865B-C94B-9912-5AED7843ED5E}" type="slidenum">
              <a:rPr lang="en-VN" smtClean="0"/>
              <a:t>14</a:t>
            </a:fld>
            <a:endParaRPr lang="en-VN"/>
          </a:p>
        </p:txBody>
      </p:sp>
      <p:pic>
        <p:nvPicPr>
          <p:cNvPr id="4" name="final_5fdc08a0568a5c007e40b84b_56757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322123" y="0"/>
            <a:ext cx="3429000" cy="6858000"/>
          </a:xfrm>
          <a:prstGeom prst="rect">
            <a:avLst/>
          </a:prstGeom>
        </p:spPr>
      </p:pic>
    </p:spTree>
    <p:extLst>
      <p:ext uri="{BB962C8B-B14F-4D97-AF65-F5344CB8AC3E}">
        <p14:creationId xmlns:p14="http://schemas.microsoft.com/office/powerpoint/2010/main" val="14055902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0B750F3-6DC1-B340-8C02-E839563916E0}"/>
              </a:ext>
            </a:extLst>
          </p:cNvPr>
          <p:cNvSpPr/>
          <p:nvPr/>
        </p:nvSpPr>
        <p:spPr>
          <a:xfrm>
            <a:off x="-118753" y="400050"/>
            <a:ext cx="12310753" cy="693065"/>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TextBox 6">
            <a:extLst>
              <a:ext uri="{FF2B5EF4-FFF2-40B4-BE49-F238E27FC236}">
                <a16:creationId xmlns:a16="http://schemas.microsoft.com/office/drawing/2014/main" id="{6445F99C-B6C8-CE45-9905-F98FA6EFE78A}"/>
              </a:ext>
            </a:extLst>
          </p:cNvPr>
          <p:cNvSpPr txBox="1"/>
          <p:nvPr/>
        </p:nvSpPr>
        <p:spPr>
          <a:xfrm>
            <a:off x="296709" y="454194"/>
            <a:ext cx="2614242" cy="584775"/>
          </a:xfrm>
          <a:prstGeom prst="rect">
            <a:avLst/>
          </a:prstGeom>
          <a:noFill/>
        </p:spPr>
        <p:txBody>
          <a:bodyPr wrap="none" rtlCol="0">
            <a:spAutoFit/>
          </a:bodyPr>
          <a:lstStyle/>
          <a:p>
            <a:pPr algn="ctr"/>
            <a:r>
              <a:rPr lang="en-US" sz="3200" b="1" dirty="0" err="1" smtClean="0">
                <a:solidFill>
                  <a:schemeClr val="bg1"/>
                </a:solidFill>
              </a:rPr>
              <a:t>Chatbot</a:t>
            </a:r>
            <a:r>
              <a:rPr lang="en-US" sz="3200" b="1" dirty="0" smtClean="0">
                <a:solidFill>
                  <a:schemeClr val="bg1"/>
                </a:solidFill>
              </a:rPr>
              <a:t> </a:t>
            </a:r>
            <a:r>
              <a:rPr lang="en-US" sz="3200" b="1" dirty="0" err="1" smtClean="0">
                <a:solidFill>
                  <a:schemeClr val="bg1"/>
                </a:solidFill>
              </a:rPr>
              <a:t>là</a:t>
            </a:r>
            <a:r>
              <a:rPr lang="en-US" sz="3200" b="1" dirty="0" smtClean="0">
                <a:solidFill>
                  <a:schemeClr val="bg1"/>
                </a:solidFill>
              </a:rPr>
              <a:t> </a:t>
            </a:r>
            <a:r>
              <a:rPr lang="en-US" sz="3200" b="1" dirty="0" err="1" smtClean="0">
                <a:solidFill>
                  <a:schemeClr val="bg1"/>
                </a:solidFill>
              </a:rPr>
              <a:t>gì</a:t>
            </a:r>
            <a:r>
              <a:rPr lang="en-US" sz="3200" b="1" dirty="0" smtClean="0">
                <a:solidFill>
                  <a:schemeClr val="bg1"/>
                </a:solidFill>
              </a:rPr>
              <a:t> ?</a:t>
            </a:r>
            <a:endParaRPr lang="en-VN" sz="2000"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4955" y="1542949"/>
            <a:ext cx="7430278" cy="4157763"/>
          </a:xfrm>
          <a:prstGeom prst="rect">
            <a:avLst/>
          </a:prstGeom>
        </p:spPr>
      </p:pic>
      <p:sp>
        <p:nvSpPr>
          <p:cNvPr id="5" name="TextBox 4"/>
          <p:cNvSpPr txBox="1"/>
          <p:nvPr/>
        </p:nvSpPr>
        <p:spPr>
          <a:xfrm>
            <a:off x="373224" y="1856792"/>
            <a:ext cx="3554964" cy="1200329"/>
          </a:xfrm>
          <a:prstGeom prst="rect">
            <a:avLst/>
          </a:prstGeom>
          <a:noFill/>
        </p:spPr>
        <p:txBody>
          <a:bodyPr wrap="square" rtlCol="0">
            <a:spAutoFit/>
          </a:bodyPr>
          <a:lstStyle/>
          <a:p>
            <a:r>
              <a:rPr lang="en-US" dirty="0" err="1" smtClean="0"/>
              <a:t>Chatbot</a:t>
            </a:r>
            <a:r>
              <a:rPr lang="en-US" dirty="0" smtClean="0"/>
              <a:t> </a:t>
            </a:r>
            <a:r>
              <a:rPr lang="en-US" dirty="0" err="1" smtClean="0"/>
              <a:t>là</a:t>
            </a:r>
            <a:r>
              <a:rPr lang="en-US" dirty="0" smtClean="0"/>
              <a:t> </a:t>
            </a:r>
            <a:r>
              <a:rPr lang="en-US" dirty="0" err="1" smtClean="0"/>
              <a:t>một</a:t>
            </a:r>
            <a:r>
              <a:rPr lang="en-US" dirty="0" smtClean="0"/>
              <a:t> </a:t>
            </a:r>
            <a:r>
              <a:rPr lang="en-US" dirty="0" err="1" smtClean="0"/>
              <a:t>chương</a:t>
            </a:r>
            <a:r>
              <a:rPr lang="en-US" dirty="0" smtClean="0"/>
              <a:t> </a:t>
            </a:r>
            <a:r>
              <a:rPr lang="en-US" dirty="0" err="1" smtClean="0"/>
              <a:t>trình</a:t>
            </a:r>
            <a:r>
              <a:rPr lang="en-US" dirty="0" smtClean="0"/>
              <a:t> </a:t>
            </a:r>
            <a:r>
              <a:rPr lang="en-US" dirty="0" err="1" smtClean="0"/>
              <a:t>tương</a:t>
            </a:r>
            <a:r>
              <a:rPr lang="en-US" dirty="0" smtClean="0"/>
              <a:t> </a:t>
            </a:r>
            <a:r>
              <a:rPr lang="en-US" dirty="0" err="1" smtClean="0"/>
              <a:t>tác</a:t>
            </a:r>
            <a:r>
              <a:rPr lang="en-US" dirty="0" smtClean="0"/>
              <a:t> </a:t>
            </a:r>
            <a:r>
              <a:rPr lang="en-US" dirty="0" err="1" smtClean="0"/>
              <a:t>với</a:t>
            </a:r>
            <a:r>
              <a:rPr lang="en-US" dirty="0" smtClean="0"/>
              <a:t> </a:t>
            </a:r>
            <a:r>
              <a:rPr lang="en-US" dirty="0" err="1" smtClean="0"/>
              <a:t>người</a:t>
            </a:r>
            <a:r>
              <a:rPr lang="en-US" dirty="0" smtClean="0"/>
              <a:t> </a:t>
            </a:r>
            <a:r>
              <a:rPr lang="en-US" dirty="0" err="1" smtClean="0"/>
              <a:t>dùng</a:t>
            </a:r>
            <a:r>
              <a:rPr lang="en-US" dirty="0" smtClean="0"/>
              <a:t> </a:t>
            </a:r>
            <a:r>
              <a:rPr lang="en-US" dirty="0" err="1" smtClean="0"/>
              <a:t>bằng</a:t>
            </a:r>
            <a:r>
              <a:rPr lang="en-US" dirty="0" smtClean="0"/>
              <a:t> </a:t>
            </a:r>
            <a:r>
              <a:rPr lang="en-US" dirty="0" err="1" smtClean="0"/>
              <a:t>ngôn</a:t>
            </a:r>
            <a:r>
              <a:rPr lang="en-US" dirty="0" smtClean="0"/>
              <a:t> </a:t>
            </a:r>
            <a:r>
              <a:rPr lang="en-US" dirty="0" err="1" smtClean="0"/>
              <a:t>ngữ</a:t>
            </a:r>
            <a:r>
              <a:rPr lang="en-US" dirty="0" smtClean="0"/>
              <a:t> </a:t>
            </a:r>
            <a:r>
              <a:rPr lang="en-US" dirty="0" err="1" smtClean="0"/>
              <a:t>tự</a:t>
            </a:r>
            <a:r>
              <a:rPr lang="en-US" dirty="0" smtClean="0"/>
              <a:t> </a:t>
            </a:r>
            <a:r>
              <a:rPr lang="en-US" dirty="0" err="1" smtClean="0"/>
              <a:t>nhiên</a:t>
            </a:r>
            <a:r>
              <a:rPr lang="en-US" dirty="0" smtClean="0"/>
              <a:t> </a:t>
            </a:r>
            <a:r>
              <a:rPr lang="en-US" dirty="0" err="1" smtClean="0"/>
              <a:t>với</a:t>
            </a:r>
            <a:r>
              <a:rPr lang="en-US" dirty="0" smtClean="0"/>
              <a:t> </a:t>
            </a:r>
            <a:r>
              <a:rPr lang="en-US" dirty="0" err="1" smtClean="0"/>
              <a:t>một</a:t>
            </a:r>
            <a:r>
              <a:rPr lang="en-US" dirty="0" smtClean="0"/>
              <a:t> </a:t>
            </a:r>
            <a:r>
              <a:rPr lang="en-US" dirty="0" err="1" smtClean="0"/>
              <a:t>giao</a:t>
            </a:r>
            <a:r>
              <a:rPr lang="en-US" dirty="0" smtClean="0"/>
              <a:t> </a:t>
            </a:r>
            <a:r>
              <a:rPr lang="en-US" dirty="0" err="1" smtClean="0"/>
              <a:t>diện</a:t>
            </a:r>
            <a:r>
              <a:rPr lang="en-US" dirty="0" smtClean="0"/>
              <a:t> </a:t>
            </a:r>
            <a:r>
              <a:rPr lang="en-US" dirty="0" err="1" smtClean="0"/>
              <a:t>đơn</a:t>
            </a:r>
            <a:r>
              <a:rPr lang="en-US" dirty="0" smtClean="0"/>
              <a:t> </a:t>
            </a:r>
            <a:r>
              <a:rPr lang="en-US" dirty="0" err="1" smtClean="0"/>
              <a:t>giản</a:t>
            </a:r>
            <a:r>
              <a:rPr lang="en-US" dirty="0" smtClean="0"/>
              <a:t> </a:t>
            </a:r>
            <a:r>
              <a:rPr lang="en-US" dirty="0" err="1" smtClean="0"/>
              <a:t>dưới</a:t>
            </a:r>
            <a:r>
              <a:rPr lang="en-US" dirty="0" smtClean="0"/>
              <a:t> </a:t>
            </a:r>
            <a:r>
              <a:rPr lang="en-US" dirty="0" err="1" smtClean="0"/>
              <a:t>dạng</a:t>
            </a:r>
            <a:r>
              <a:rPr lang="en-US" dirty="0" smtClean="0"/>
              <a:t> </a:t>
            </a:r>
            <a:r>
              <a:rPr lang="en-US" dirty="0" err="1" smtClean="0"/>
              <a:t>âm</a:t>
            </a:r>
            <a:r>
              <a:rPr lang="en-US" dirty="0" smtClean="0"/>
              <a:t> </a:t>
            </a:r>
            <a:r>
              <a:rPr lang="en-US" dirty="0" err="1" smtClean="0"/>
              <a:t>thanh</a:t>
            </a:r>
            <a:r>
              <a:rPr lang="en-US" dirty="0" smtClean="0"/>
              <a:t> </a:t>
            </a:r>
            <a:r>
              <a:rPr lang="en-US" dirty="0" err="1" smtClean="0"/>
              <a:t>hoặc</a:t>
            </a:r>
            <a:r>
              <a:rPr lang="en-US" dirty="0" smtClean="0"/>
              <a:t> tin </a:t>
            </a:r>
            <a:r>
              <a:rPr lang="en-US" dirty="0" err="1" smtClean="0"/>
              <a:t>nhắn</a:t>
            </a:r>
            <a:r>
              <a:rPr lang="en-US" dirty="0" smtClean="0"/>
              <a:t> .</a:t>
            </a:r>
            <a:endParaRPr lang="en-US" dirty="0"/>
          </a:p>
        </p:txBody>
      </p:sp>
      <p:sp>
        <p:nvSpPr>
          <p:cNvPr id="2" name="Date Placeholder 1"/>
          <p:cNvSpPr>
            <a:spLocks noGrp="1"/>
          </p:cNvSpPr>
          <p:nvPr>
            <p:ph type="dt" sz="half" idx="10"/>
          </p:nvPr>
        </p:nvSpPr>
        <p:spPr/>
        <p:txBody>
          <a:bodyPr/>
          <a:lstStyle/>
          <a:p>
            <a:fld id="{9730BD6F-0B2C-4ED5-8FD7-23502A6DEDB0}" type="datetime1">
              <a:rPr lang="vi-VN" smtClean="0"/>
              <a:t>18/12/2020</a:t>
            </a:fld>
            <a:endParaRPr lang="en-VN"/>
          </a:p>
        </p:txBody>
      </p:sp>
      <p:sp>
        <p:nvSpPr>
          <p:cNvPr id="3" name="Slide Number Placeholder 2"/>
          <p:cNvSpPr>
            <a:spLocks noGrp="1"/>
          </p:cNvSpPr>
          <p:nvPr>
            <p:ph type="sldNum" sz="quarter" idx="12"/>
          </p:nvPr>
        </p:nvSpPr>
        <p:spPr/>
        <p:txBody>
          <a:bodyPr/>
          <a:lstStyle/>
          <a:p>
            <a:fld id="{F64362C0-865B-C94B-9912-5AED7843ED5E}" type="slidenum">
              <a:rPr lang="en-VN" smtClean="0"/>
              <a:t>2</a:t>
            </a:fld>
            <a:endParaRPr lang="en-VN"/>
          </a:p>
        </p:txBody>
      </p:sp>
    </p:spTree>
    <p:extLst>
      <p:ext uri="{BB962C8B-B14F-4D97-AF65-F5344CB8AC3E}">
        <p14:creationId xmlns:p14="http://schemas.microsoft.com/office/powerpoint/2010/main" val="38472378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0B750F3-6DC1-B340-8C02-E839563916E0}"/>
              </a:ext>
            </a:extLst>
          </p:cNvPr>
          <p:cNvSpPr/>
          <p:nvPr/>
        </p:nvSpPr>
        <p:spPr>
          <a:xfrm>
            <a:off x="-118753" y="400050"/>
            <a:ext cx="12310753" cy="693065"/>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TextBox 6">
            <a:extLst>
              <a:ext uri="{FF2B5EF4-FFF2-40B4-BE49-F238E27FC236}">
                <a16:creationId xmlns:a16="http://schemas.microsoft.com/office/drawing/2014/main" id="{6445F99C-B6C8-CE45-9905-F98FA6EFE78A}"/>
              </a:ext>
            </a:extLst>
          </p:cNvPr>
          <p:cNvSpPr txBox="1"/>
          <p:nvPr/>
        </p:nvSpPr>
        <p:spPr>
          <a:xfrm>
            <a:off x="-118753" y="508340"/>
            <a:ext cx="8428269" cy="584775"/>
          </a:xfrm>
          <a:prstGeom prst="rect">
            <a:avLst/>
          </a:prstGeom>
          <a:noFill/>
        </p:spPr>
        <p:txBody>
          <a:bodyPr wrap="none" rtlCol="0">
            <a:spAutoFit/>
          </a:bodyPr>
          <a:lstStyle/>
          <a:p>
            <a:pPr algn="ctr"/>
            <a:r>
              <a:rPr lang="en-US" sz="3200" b="1" dirty="0" err="1" smtClean="0">
                <a:solidFill>
                  <a:schemeClr val="bg1"/>
                </a:solidFill>
              </a:rPr>
              <a:t>Vì</a:t>
            </a:r>
            <a:r>
              <a:rPr lang="en-US" sz="3200" b="1" dirty="0" smtClean="0">
                <a:solidFill>
                  <a:schemeClr val="bg1"/>
                </a:solidFill>
              </a:rPr>
              <a:t> </a:t>
            </a:r>
            <a:r>
              <a:rPr lang="en-US" sz="3200" b="1" dirty="0" err="1" smtClean="0">
                <a:solidFill>
                  <a:schemeClr val="bg1"/>
                </a:solidFill>
              </a:rPr>
              <a:t>sao</a:t>
            </a:r>
            <a:r>
              <a:rPr lang="en-US" sz="3200" b="1" dirty="0" smtClean="0">
                <a:solidFill>
                  <a:schemeClr val="bg1"/>
                </a:solidFill>
              </a:rPr>
              <a:t> </a:t>
            </a:r>
            <a:r>
              <a:rPr lang="en-US" sz="3200" b="1" dirty="0" err="1" smtClean="0">
                <a:solidFill>
                  <a:schemeClr val="bg1"/>
                </a:solidFill>
              </a:rPr>
              <a:t>nhu</a:t>
            </a:r>
            <a:r>
              <a:rPr lang="en-US" sz="3200" b="1" dirty="0" smtClean="0">
                <a:solidFill>
                  <a:schemeClr val="bg1"/>
                </a:solidFill>
              </a:rPr>
              <a:t> </a:t>
            </a:r>
            <a:r>
              <a:rPr lang="en-US" sz="3200" b="1" dirty="0" err="1" smtClean="0">
                <a:solidFill>
                  <a:schemeClr val="bg1"/>
                </a:solidFill>
              </a:rPr>
              <a:t>cầu</a:t>
            </a:r>
            <a:r>
              <a:rPr lang="en-US" sz="3200" b="1" dirty="0" smtClean="0">
                <a:solidFill>
                  <a:schemeClr val="bg1"/>
                </a:solidFill>
              </a:rPr>
              <a:t> </a:t>
            </a:r>
            <a:r>
              <a:rPr lang="en-US" sz="3200" b="1" dirty="0" err="1" smtClean="0">
                <a:solidFill>
                  <a:schemeClr val="bg1"/>
                </a:solidFill>
              </a:rPr>
              <a:t>sử</a:t>
            </a:r>
            <a:r>
              <a:rPr lang="en-US" sz="3200" b="1" dirty="0" smtClean="0">
                <a:solidFill>
                  <a:schemeClr val="bg1"/>
                </a:solidFill>
              </a:rPr>
              <a:t> </a:t>
            </a:r>
            <a:r>
              <a:rPr lang="en-US" sz="3200" b="1" dirty="0" err="1" smtClean="0">
                <a:solidFill>
                  <a:schemeClr val="bg1"/>
                </a:solidFill>
              </a:rPr>
              <a:t>dụng</a:t>
            </a:r>
            <a:r>
              <a:rPr lang="en-US" sz="3200" b="1" dirty="0" smtClean="0">
                <a:solidFill>
                  <a:schemeClr val="bg1"/>
                </a:solidFill>
              </a:rPr>
              <a:t> </a:t>
            </a:r>
            <a:r>
              <a:rPr lang="en-US" sz="3200" b="1" dirty="0" err="1" smtClean="0">
                <a:solidFill>
                  <a:schemeClr val="bg1"/>
                </a:solidFill>
              </a:rPr>
              <a:t>chatbot</a:t>
            </a:r>
            <a:r>
              <a:rPr lang="en-US" sz="3200" b="1" dirty="0" smtClean="0">
                <a:solidFill>
                  <a:schemeClr val="bg1"/>
                </a:solidFill>
              </a:rPr>
              <a:t> </a:t>
            </a:r>
            <a:r>
              <a:rPr lang="en-US" sz="3200" b="1" dirty="0" err="1" smtClean="0">
                <a:solidFill>
                  <a:schemeClr val="bg1"/>
                </a:solidFill>
              </a:rPr>
              <a:t>ngày</a:t>
            </a:r>
            <a:r>
              <a:rPr lang="en-US" sz="3200" b="1" dirty="0" smtClean="0">
                <a:solidFill>
                  <a:schemeClr val="bg1"/>
                </a:solidFill>
              </a:rPr>
              <a:t> </a:t>
            </a:r>
            <a:r>
              <a:rPr lang="en-US" sz="3200" b="1" dirty="0" err="1" smtClean="0">
                <a:solidFill>
                  <a:schemeClr val="bg1"/>
                </a:solidFill>
              </a:rPr>
              <a:t>càng</a:t>
            </a:r>
            <a:r>
              <a:rPr lang="en-US" sz="3200" b="1" dirty="0" smtClean="0">
                <a:solidFill>
                  <a:schemeClr val="bg1"/>
                </a:solidFill>
              </a:rPr>
              <a:t> </a:t>
            </a:r>
            <a:r>
              <a:rPr lang="en-US" sz="3200" b="1" dirty="0" err="1" smtClean="0">
                <a:solidFill>
                  <a:schemeClr val="bg1"/>
                </a:solidFill>
              </a:rPr>
              <a:t>tăng</a:t>
            </a:r>
            <a:r>
              <a:rPr lang="en-US" sz="3200" b="1" dirty="0" smtClean="0">
                <a:solidFill>
                  <a:schemeClr val="bg1"/>
                </a:solidFill>
              </a:rPr>
              <a:t> ?</a:t>
            </a:r>
            <a:endParaRPr lang="en-VN" sz="2000" dirty="0">
              <a:solidFill>
                <a:schemeClr val="bg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1230" y="1201404"/>
            <a:ext cx="3412275" cy="5441991"/>
          </a:xfrm>
          <a:prstGeom prst="rect">
            <a:avLst/>
          </a:prstGeom>
        </p:spPr>
      </p:pic>
      <p:sp>
        <p:nvSpPr>
          <p:cNvPr id="3" name="TextBox 2"/>
          <p:cNvSpPr txBox="1"/>
          <p:nvPr/>
        </p:nvSpPr>
        <p:spPr>
          <a:xfrm>
            <a:off x="382555" y="1530220"/>
            <a:ext cx="7483151" cy="3693319"/>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t>Chatbot</a:t>
            </a:r>
            <a:r>
              <a:rPr lang="en-US" dirty="0" smtClean="0"/>
              <a:t> </a:t>
            </a:r>
            <a:r>
              <a:rPr lang="en-US" dirty="0" err="1" smtClean="0"/>
              <a:t>hữu</a:t>
            </a:r>
            <a:r>
              <a:rPr lang="en-US" dirty="0" smtClean="0"/>
              <a:t> </a:t>
            </a:r>
            <a:r>
              <a:rPr lang="en-US" dirty="0" err="1" smtClean="0"/>
              <a:t>ích</a:t>
            </a:r>
            <a:r>
              <a:rPr lang="en-US" dirty="0" smtClean="0"/>
              <a:t> </a:t>
            </a:r>
            <a:r>
              <a:rPr lang="en-US" dirty="0" err="1" smtClean="0"/>
              <a:t>trong</a:t>
            </a:r>
            <a:r>
              <a:rPr lang="en-US" dirty="0" smtClean="0"/>
              <a:t> </a:t>
            </a:r>
            <a:r>
              <a:rPr lang="en-US" dirty="0" err="1" smtClean="0"/>
              <a:t>các</a:t>
            </a:r>
            <a:r>
              <a:rPr lang="en-US" dirty="0" smtClean="0"/>
              <a:t> </a:t>
            </a:r>
            <a:r>
              <a:rPr lang="en-US" dirty="0" err="1" smtClean="0"/>
              <a:t>hệ</a:t>
            </a:r>
            <a:r>
              <a:rPr lang="en-US" dirty="0" smtClean="0"/>
              <a:t> </a:t>
            </a:r>
            <a:r>
              <a:rPr lang="en-US" dirty="0" err="1" smtClean="0"/>
              <a:t>thống</a:t>
            </a:r>
            <a:r>
              <a:rPr lang="en-US" dirty="0" smtClean="0"/>
              <a:t> </a:t>
            </a:r>
            <a:r>
              <a:rPr lang="en-US" dirty="0" err="1" smtClean="0"/>
              <a:t>trực</a:t>
            </a:r>
            <a:r>
              <a:rPr lang="en-US" dirty="0" smtClean="0"/>
              <a:t> </a:t>
            </a:r>
            <a:r>
              <a:rPr lang="en-US" dirty="0" err="1" smtClean="0"/>
              <a:t>tuyến</a:t>
            </a:r>
            <a:r>
              <a:rPr lang="en-US" dirty="0" smtClean="0"/>
              <a:t> </a:t>
            </a:r>
            <a:r>
              <a:rPr lang="en-US" dirty="0" err="1" smtClean="0"/>
              <a:t>với</a:t>
            </a:r>
            <a:r>
              <a:rPr lang="en-US" dirty="0" smtClean="0"/>
              <a:t> </a:t>
            </a:r>
            <a:r>
              <a:rPr lang="en-US" dirty="0" err="1" smtClean="0"/>
              <a:t>số</a:t>
            </a:r>
            <a:r>
              <a:rPr lang="en-US" dirty="0" smtClean="0"/>
              <a:t> </a:t>
            </a:r>
            <a:r>
              <a:rPr lang="en-US" dirty="0" err="1" smtClean="0"/>
              <a:t>lượng</a:t>
            </a:r>
            <a:r>
              <a:rPr lang="en-US" dirty="0" smtClean="0"/>
              <a:t> </a:t>
            </a:r>
            <a:r>
              <a:rPr lang="en-US" dirty="0" err="1" smtClean="0"/>
              <a:t>lớn</a:t>
            </a:r>
            <a:r>
              <a:rPr lang="en-US" dirty="0" smtClean="0"/>
              <a:t> </a:t>
            </a:r>
            <a:r>
              <a:rPr lang="en-US" dirty="0" err="1" smtClean="0"/>
              <a:t>người</a:t>
            </a:r>
            <a:r>
              <a:rPr lang="en-US" dirty="0" smtClean="0"/>
              <a:t> </a:t>
            </a:r>
            <a:r>
              <a:rPr lang="en-US" dirty="0" err="1" smtClean="0"/>
              <a:t>dùng</a:t>
            </a:r>
            <a:endParaRPr lang="en-US" dirty="0" smtClean="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err="1" smtClean="0"/>
              <a:t>Rất</a:t>
            </a:r>
            <a:r>
              <a:rPr lang="en-US" dirty="0" smtClean="0"/>
              <a:t> </a:t>
            </a:r>
            <a:r>
              <a:rPr lang="en-US" dirty="0" err="1" smtClean="0"/>
              <a:t>nhiều</a:t>
            </a:r>
            <a:r>
              <a:rPr lang="en-US" dirty="0" smtClean="0"/>
              <a:t> </a:t>
            </a:r>
            <a:r>
              <a:rPr lang="en-US" dirty="0" err="1" smtClean="0"/>
              <a:t>nền</a:t>
            </a:r>
            <a:r>
              <a:rPr lang="en-US" dirty="0" smtClean="0"/>
              <a:t> </a:t>
            </a:r>
            <a:r>
              <a:rPr lang="en-US" dirty="0" err="1" smtClean="0"/>
              <a:t>tảng</a:t>
            </a:r>
            <a:r>
              <a:rPr lang="en-US" dirty="0" smtClean="0"/>
              <a:t> </a:t>
            </a:r>
            <a:r>
              <a:rPr lang="en-US" dirty="0" err="1" smtClean="0"/>
              <a:t>hỗ</a:t>
            </a:r>
            <a:r>
              <a:rPr lang="en-US" dirty="0" smtClean="0"/>
              <a:t> </a:t>
            </a:r>
            <a:r>
              <a:rPr lang="en-US" dirty="0" err="1" smtClean="0"/>
              <a:t>trợ</a:t>
            </a:r>
            <a:r>
              <a:rPr lang="en-US" dirty="0" smtClean="0"/>
              <a:t> </a:t>
            </a:r>
            <a:r>
              <a:rPr lang="en-US" dirty="0" err="1" smtClean="0"/>
              <a:t>trò</a:t>
            </a:r>
            <a:r>
              <a:rPr lang="en-US" dirty="0" smtClean="0"/>
              <a:t> </a:t>
            </a:r>
            <a:r>
              <a:rPr lang="en-US" dirty="0" err="1" smtClean="0"/>
              <a:t>chuyện</a:t>
            </a:r>
            <a:r>
              <a:rPr lang="en-US" dirty="0" smtClean="0"/>
              <a:t> </a:t>
            </a:r>
            <a:r>
              <a:rPr lang="en-US" dirty="0" err="1" smtClean="0"/>
              <a:t>trục</a:t>
            </a:r>
            <a:r>
              <a:rPr lang="en-US" dirty="0" smtClean="0"/>
              <a:t> </a:t>
            </a:r>
            <a:r>
              <a:rPr lang="en-US" dirty="0" err="1" smtClean="0"/>
              <a:t>tuyến</a:t>
            </a:r>
            <a:r>
              <a:rPr lang="en-US" dirty="0" smtClean="0"/>
              <a:t>: </a:t>
            </a:r>
            <a:r>
              <a:rPr lang="en-US" dirty="0" err="1" smtClean="0"/>
              <a:t>Facebook,Slack,Skype,Telegram</a:t>
            </a:r>
            <a:r>
              <a:rPr lang="en-US" dirty="0" smtClean="0"/>
              <a:t>,…</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err="1" smtClean="0"/>
              <a:t>Số</a:t>
            </a:r>
            <a:r>
              <a:rPr lang="en-US" dirty="0" smtClean="0"/>
              <a:t> </a:t>
            </a:r>
            <a:r>
              <a:rPr lang="en-US" dirty="0" err="1" smtClean="0"/>
              <a:t>lượng</a:t>
            </a:r>
            <a:r>
              <a:rPr lang="en-US" dirty="0" smtClean="0"/>
              <a:t> </a:t>
            </a:r>
            <a:r>
              <a:rPr lang="en-US" dirty="0" err="1" smtClean="0"/>
              <a:t>người</a:t>
            </a:r>
            <a:r>
              <a:rPr lang="en-US" dirty="0" smtClean="0"/>
              <a:t> </a:t>
            </a:r>
            <a:r>
              <a:rPr lang="en-US" dirty="0" err="1" smtClean="0"/>
              <a:t>dùng</a:t>
            </a:r>
            <a:r>
              <a:rPr lang="en-US" dirty="0" smtClean="0"/>
              <a:t> </a:t>
            </a:r>
            <a:r>
              <a:rPr lang="en-US" dirty="0" err="1" smtClean="0"/>
              <a:t>điện</a:t>
            </a:r>
            <a:r>
              <a:rPr lang="en-US" dirty="0" smtClean="0"/>
              <a:t> </a:t>
            </a:r>
            <a:r>
              <a:rPr lang="en-US" dirty="0" err="1" smtClean="0"/>
              <a:t>thoại</a:t>
            </a:r>
            <a:r>
              <a:rPr lang="en-US" dirty="0" smtClean="0"/>
              <a:t> </a:t>
            </a:r>
            <a:r>
              <a:rPr lang="en-US" dirty="0" err="1" smtClean="0"/>
              <a:t>thông</a:t>
            </a:r>
            <a:r>
              <a:rPr lang="en-US" dirty="0" smtClean="0"/>
              <a:t> minh </a:t>
            </a:r>
            <a:r>
              <a:rPr lang="en-US" dirty="0" err="1" smtClean="0"/>
              <a:t>ngày</a:t>
            </a:r>
            <a:r>
              <a:rPr lang="en-US" dirty="0" smtClean="0"/>
              <a:t> </a:t>
            </a:r>
            <a:r>
              <a:rPr lang="en-US" dirty="0" err="1" smtClean="0"/>
              <a:t>càng</a:t>
            </a:r>
            <a:r>
              <a:rPr lang="en-US" dirty="0" smtClean="0"/>
              <a:t> </a:t>
            </a:r>
            <a:r>
              <a:rPr lang="en-US" dirty="0" err="1" smtClean="0"/>
              <a:t>nhiều</a:t>
            </a:r>
            <a:endParaRPr lang="en-US" dirty="0" smtClean="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err="1" smtClean="0"/>
              <a:t>Những</a:t>
            </a:r>
            <a:r>
              <a:rPr lang="en-US" dirty="0" smtClean="0"/>
              <a:t> </a:t>
            </a:r>
            <a:r>
              <a:rPr lang="en-US" dirty="0" err="1" smtClean="0"/>
              <a:t>bước</a:t>
            </a:r>
            <a:r>
              <a:rPr lang="en-US" dirty="0" smtClean="0"/>
              <a:t> </a:t>
            </a:r>
            <a:r>
              <a:rPr lang="en-US" dirty="0" err="1" smtClean="0"/>
              <a:t>tiến</a:t>
            </a:r>
            <a:r>
              <a:rPr lang="en-US" dirty="0" smtClean="0"/>
              <a:t> </a:t>
            </a:r>
            <a:r>
              <a:rPr lang="en-US" dirty="0" err="1" smtClean="0"/>
              <a:t>lớn</a:t>
            </a:r>
            <a:r>
              <a:rPr lang="en-US" dirty="0" smtClean="0"/>
              <a:t> </a:t>
            </a:r>
            <a:r>
              <a:rPr lang="en-US" dirty="0" err="1" smtClean="0"/>
              <a:t>trong</a:t>
            </a:r>
            <a:r>
              <a:rPr lang="en-US" dirty="0" smtClean="0"/>
              <a:t> </a:t>
            </a:r>
            <a:r>
              <a:rPr lang="en-US" dirty="0" err="1" smtClean="0"/>
              <a:t>ngành</a:t>
            </a:r>
            <a:r>
              <a:rPr lang="en-US" dirty="0" smtClean="0"/>
              <a:t> AI: </a:t>
            </a:r>
            <a:r>
              <a:rPr lang="en-US" dirty="0" err="1" smtClean="0"/>
              <a:t>Xử</a:t>
            </a:r>
            <a:r>
              <a:rPr lang="en-US" dirty="0" smtClean="0"/>
              <a:t> </a:t>
            </a:r>
            <a:r>
              <a:rPr lang="en-US" dirty="0" err="1" smtClean="0"/>
              <a:t>lý</a:t>
            </a:r>
            <a:r>
              <a:rPr lang="en-US" dirty="0" smtClean="0"/>
              <a:t> </a:t>
            </a:r>
            <a:r>
              <a:rPr lang="en-US" dirty="0" err="1" smtClean="0"/>
              <a:t>ngôn</a:t>
            </a:r>
            <a:r>
              <a:rPr lang="en-US" dirty="0" smtClean="0"/>
              <a:t> </a:t>
            </a:r>
            <a:r>
              <a:rPr lang="en-US" dirty="0" err="1" smtClean="0"/>
              <a:t>ngữ</a:t>
            </a:r>
            <a:r>
              <a:rPr lang="en-US" dirty="0" smtClean="0"/>
              <a:t> </a:t>
            </a:r>
            <a:r>
              <a:rPr lang="en-US" dirty="0" err="1" smtClean="0"/>
              <a:t>tự</a:t>
            </a:r>
            <a:r>
              <a:rPr lang="en-US" dirty="0" smtClean="0"/>
              <a:t> </a:t>
            </a:r>
            <a:r>
              <a:rPr lang="en-US" dirty="0" err="1" smtClean="0"/>
              <a:t>nhiên,Xử</a:t>
            </a:r>
            <a:r>
              <a:rPr lang="en-US" dirty="0" smtClean="0"/>
              <a:t> </a:t>
            </a:r>
            <a:r>
              <a:rPr lang="en-US" dirty="0" err="1" smtClean="0"/>
              <a:t>lý</a:t>
            </a:r>
            <a:r>
              <a:rPr lang="en-US" dirty="0" smtClean="0"/>
              <a:t> </a:t>
            </a:r>
            <a:r>
              <a:rPr lang="en-US" dirty="0" err="1" smtClean="0"/>
              <a:t>tiếng</a:t>
            </a:r>
            <a:r>
              <a:rPr lang="en-US" dirty="0" smtClean="0"/>
              <a:t> </a:t>
            </a:r>
            <a:r>
              <a:rPr lang="en-US" dirty="0" err="1" smtClean="0"/>
              <a:t>nói</a:t>
            </a:r>
            <a:r>
              <a:rPr lang="en-US" dirty="0" smtClean="0"/>
              <a:t>, </a:t>
            </a:r>
            <a:r>
              <a:rPr lang="en-US" dirty="0" err="1" smtClean="0"/>
              <a:t>Học</a:t>
            </a:r>
            <a:r>
              <a:rPr lang="en-US" dirty="0" smtClean="0"/>
              <a:t> </a:t>
            </a:r>
            <a:r>
              <a:rPr lang="en-US" dirty="0" err="1" smtClean="0"/>
              <a:t>máy</a:t>
            </a:r>
            <a:endParaRPr lang="en-US" dirty="0"/>
          </a:p>
          <a:p>
            <a:pPr marL="285750" indent="-285750">
              <a:buFont typeface="Wingdings" panose="05000000000000000000" pitchFamily="2" charset="2"/>
              <a:buChar char="Ø"/>
            </a:pPr>
            <a:endParaRPr lang="en-US" dirty="0" smtClean="0"/>
          </a:p>
          <a:p>
            <a:pPr marL="285750" indent="-285750">
              <a:buFont typeface="Wingdings" panose="05000000000000000000" pitchFamily="2" charset="2"/>
              <a:buChar char="Ø"/>
            </a:pPr>
            <a:r>
              <a:rPr lang="en-US" dirty="0" err="1" smtClean="0"/>
              <a:t>Ngày</a:t>
            </a:r>
            <a:r>
              <a:rPr lang="en-US" dirty="0" smtClean="0"/>
              <a:t> </a:t>
            </a:r>
            <a:r>
              <a:rPr lang="en-US" dirty="0" err="1" smtClean="0"/>
              <a:t>càng</a:t>
            </a:r>
            <a:r>
              <a:rPr lang="en-US" dirty="0" smtClean="0"/>
              <a:t> </a:t>
            </a:r>
            <a:r>
              <a:rPr lang="en-US" dirty="0" err="1" smtClean="0"/>
              <a:t>nhiều</a:t>
            </a:r>
            <a:r>
              <a:rPr lang="en-US" dirty="0" smtClean="0"/>
              <a:t> platform </a:t>
            </a:r>
            <a:r>
              <a:rPr lang="en-US" dirty="0" err="1" smtClean="0"/>
              <a:t>hỗ</a:t>
            </a:r>
            <a:r>
              <a:rPr lang="en-US" dirty="0" smtClean="0"/>
              <a:t> </a:t>
            </a:r>
            <a:r>
              <a:rPr lang="en-US" dirty="0" err="1" smtClean="0"/>
              <a:t>trợ</a:t>
            </a:r>
            <a:r>
              <a:rPr lang="en-US" dirty="0" smtClean="0"/>
              <a:t> </a:t>
            </a:r>
            <a:r>
              <a:rPr lang="en-US" dirty="0" err="1" smtClean="0"/>
              <a:t>làm</a:t>
            </a:r>
            <a:r>
              <a:rPr lang="en-US" dirty="0" smtClean="0"/>
              <a:t> </a:t>
            </a:r>
            <a:r>
              <a:rPr lang="en-US" dirty="0" err="1" smtClean="0"/>
              <a:t>chatbot</a:t>
            </a:r>
            <a:endParaRPr lang="en-US" dirty="0" smtClean="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p:txBody>
      </p:sp>
      <p:sp>
        <p:nvSpPr>
          <p:cNvPr id="4" name="Date Placeholder 3"/>
          <p:cNvSpPr>
            <a:spLocks noGrp="1"/>
          </p:cNvSpPr>
          <p:nvPr>
            <p:ph type="dt" sz="half" idx="10"/>
          </p:nvPr>
        </p:nvSpPr>
        <p:spPr/>
        <p:txBody>
          <a:bodyPr/>
          <a:lstStyle/>
          <a:p>
            <a:fld id="{0BEFA29B-5A15-4F54-8DD7-07D741A61269}" type="datetime1">
              <a:rPr lang="vi-VN" smtClean="0"/>
              <a:t>18/12/2020</a:t>
            </a:fld>
            <a:endParaRPr lang="en-VN"/>
          </a:p>
        </p:txBody>
      </p:sp>
      <p:sp>
        <p:nvSpPr>
          <p:cNvPr id="5" name="Slide Number Placeholder 4"/>
          <p:cNvSpPr>
            <a:spLocks noGrp="1"/>
          </p:cNvSpPr>
          <p:nvPr>
            <p:ph type="sldNum" sz="quarter" idx="12"/>
          </p:nvPr>
        </p:nvSpPr>
        <p:spPr/>
        <p:txBody>
          <a:bodyPr/>
          <a:lstStyle/>
          <a:p>
            <a:fld id="{F64362C0-865B-C94B-9912-5AED7843ED5E}" type="slidenum">
              <a:rPr lang="en-VN" smtClean="0"/>
              <a:t>3</a:t>
            </a:fld>
            <a:endParaRPr lang="en-VN"/>
          </a:p>
        </p:txBody>
      </p:sp>
    </p:spTree>
    <p:extLst>
      <p:ext uri="{BB962C8B-B14F-4D97-AF65-F5344CB8AC3E}">
        <p14:creationId xmlns:p14="http://schemas.microsoft.com/office/powerpoint/2010/main" val="42529341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0B750F3-6DC1-B340-8C02-E839563916E0}"/>
              </a:ext>
            </a:extLst>
          </p:cNvPr>
          <p:cNvSpPr/>
          <p:nvPr/>
        </p:nvSpPr>
        <p:spPr>
          <a:xfrm>
            <a:off x="-118753" y="400050"/>
            <a:ext cx="12310753" cy="693065"/>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TextBox 6">
            <a:extLst>
              <a:ext uri="{FF2B5EF4-FFF2-40B4-BE49-F238E27FC236}">
                <a16:creationId xmlns:a16="http://schemas.microsoft.com/office/drawing/2014/main" id="{6445F99C-B6C8-CE45-9905-F98FA6EFE78A}"/>
              </a:ext>
            </a:extLst>
          </p:cNvPr>
          <p:cNvSpPr txBox="1"/>
          <p:nvPr/>
        </p:nvSpPr>
        <p:spPr>
          <a:xfrm>
            <a:off x="154414" y="454194"/>
            <a:ext cx="6453178" cy="584775"/>
          </a:xfrm>
          <a:prstGeom prst="rect">
            <a:avLst/>
          </a:prstGeom>
          <a:noFill/>
        </p:spPr>
        <p:txBody>
          <a:bodyPr wrap="none" rtlCol="0">
            <a:spAutoFit/>
          </a:bodyPr>
          <a:lstStyle/>
          <a:p>
            <a:pPr algn="ctr"/>
            <a:r>
              <a:rPr lang="en-US" sz="3200" b="1" dirty="0" err="1" smtClean="0">
                <a:solidFill>
                  <a:schemeClr val="bg1"/>
                </a:solidFill>
              </a:rPr>
              <a:t>Các</a:t>
            </a:r>
            <a:r>
              <a:rPr lang="en-US" sz="3200" b="1" dirty="0" smtClean="0">
                <a:solidFill>
                  <a:schemeClr val="bg1"/>
                </a:solidFill>
              </a:rPr>
              <a:t> </a:t>
            </a:r>
            <a:r>
              <a:rPr lang="en-US" sz="3200" b="1" dirty="0" err="1" smtClean="0">
                <a:solidFill>
                  <a:schemeClr val="bg1"/>
                </a:solidFill>
              </a:rPr>
              <a:t>bài</a:t>
            </a:r>
            <a:r>
              <a:rPr lang="en-US" sz="3200" b="1" dirty="0" smtClean="0">
                <a:solidFill>
                  <a:schemeClr val="bg1"/>
                </a:solidFill>
              </a:rPr>
              <a:t> </a:t>
            </a:r>
            <a:r>
              <a:rPr lang="en-US" sz="3200" b="1" dirty="0" err="1" smtClean="0">
                <a:solidFill>
                  <a:schemeClr val="bg1"/>
                </a:solidFill>
              </a:rPr>
              <a:t>toán</a:t>
            </a:r>
            <a:r>
              <a:rPr lang="en-US" sz="3200" b="1" dirty="0" smtClean="0">
                <a:solidFill>
                  <a:schemeClr val="bg1"/>
                </a:solidFill>
              </a:rPr>
              <a:t> </a:t>
            </a:r>
            <a:r>
              <a:rPr lang="en-US" sz="3200" b="1" dirty="0" err="1" smtClean="0">
                <a:solidFill>
                  <a:schemeClr val="bg1"/>
                </a:solidFill>
              </a:rPr>
              <a:t>phải</a:t>
            </a:r>
            <a:r>
              <a:rPr lang="en-US" sz="3200" b="1" dirty="0" smtClean="0">
                <a:solidFill>
                  <a:schemeClr val="bg1"/>
                </a:solidFill>
              </a:rPr>
              <a:t> </a:t>
            </a:r>
            <a:r>
              <a:rPr lang="en-US" sz="3200" b="1" dirty="0" err="1" smtClean="0">
                <a:solidFill>
                  <a:schemeClr val="bg1"/>
                </a:solidFill>
              </a:rPr>
              <a:t>xử</a:t>
            </a:r>
            <a:r>
              <a:rPr lang="en-US" sz="3200" b="1" dirty="0" smtClean="0">
                <a:solidFill>
                  <a:schemeClr val="bg1"/>
                </a:solidFill>
              </a:rPr>
              <a:t> </a:t>
            </a:r>
            <a:r>
              <a:rPr lang="en-US" sz="3200" b="1" dirty="0" err="1" smtClean="0">
                <a:solidFill>
                  <a:schemeClr val="bg1"/>
                </a:solidFill>
              </a:rPr>
              <a:t>lý</a:t>
            </a:r>
            <a:r>
              <a:rPr lang="en-US" sz="3200" b="1" dirty="0" smtClean="0">
                <a:solidFill>
                  <a:schemeClr val="bg1"/>
                </a:solidFill>
              </a:rPr>
              <a:t> </a:t>
            </a:r>
            <a:r>
              <a:rPr lang="en-US" sz="3200" b="1" dirty="0" err="1" smtClean="0">
                <a:solidFill>
                  <a:schemeClr val="bg1"/>
                </a:solidFill>
              </a:rPr>
              <a:t>trong</a:t>
            </a:r>
            <a:r>
              <a:rPr lang="en-US" sz="3200" b="1" dirty="0" smtClean="0">
                <a:solidFill>
                  <a:schemeClr val="bg1"/>
                </a:solidFill>
              </a:rPr>
              <a:t> </a:t>
            </a:r>
            <a:r>
              <a:rPr lang="en-US" sz="3200" b="1" dirty="0" err="1" smtClean="0">
                <a:solidFill>
                  <a:schemeClr val="bg1"/>
                </a:solidFill>
              </a:rPr>
              <a:t>chatbot</a:t>
            </a:r>
            <a:endParaRPr lang="en-VN" sz="2000" dirty="0">
              <a:solidFill>
                <a:schemeClr val="bg1"/>
              </a:solidFill>
            </a:endParaRPr>
          </a:p>
        </p:txBody>
      </p:sp>
      <p:graphicFrame>
        <p:nvGraphicFramePr>
          <p:cNvPr id="5" name="Diagram 4"/>
          <p:cNvGraphicFramePr/>
          <p:nvPr>
            <p:extLst>
              <p:ext uri="{D42A27DB-BD31-4B8C-83A1-F6EECF244321}">
                <p14:modId xmlns:p14="http://schemas.microsoft.com/office/powerpoint/2010/main" val="501341854"/>
              </p:ext>
            </p:extLst>
          </p:nvPr>
        </p:nvGraphicFramePr>
        <p:xfrm>
          <a:off x="1640114" y="133669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Date Placeholder 1"/>
          <p:cNvSpPr>
            <a:spLocks noGrp="1"/>
          </p:cNvSpPr>
          <p:nvPr>
            <p:ph type="dt" sz="half" idx="10"/>
          </p:nvPr>
        </p:nvSpPr>
        <p:spPr/>
        <p:txBody>
          <a:bodyPr/>
          <a:lstStyle/>
          <a:p>
            <a:fld id="{F5953C9C-39C2-4DE7-BB78-6CD2CEF9895D}" type="datetime1">
              <a:rPr lang="vi-VN" smtClean="0"/>
              <a:t>18/12/2020</a:t>
            </a:fld>
            <a:endParaRPr lang="en-VN"/>
          </a:p>
        </p:txBody>
      </p:sp>
      <p:sp>
        <p:nvSpPr>
          <p:cNvPr id="3" name="Slide Number Placeholder 2"/>
          <p:cNvSpPr>
            <a:spLocks noGrp="1"/>
          </p:cNvSpPr>
          <p:nvPr>
            <p:ph type="sldNum" sz="quarter" idx="12"/>
          </p:nvPr>
        </p:nvSpPr>
        <p:spPr/>
        <p:txBody>
          <a:bodyPr/>
          <a:lstStyle/>
          <a:p>
            <a:fld id="{F64362C0-865B-C94B-9912-5AED7843ED5E}" type="slidenum">
              <a:rPr lang="en-VN" smtClean="0"/>
              <a:t>4</a:t>
            </a:fld>
            <a:endParaRPr lang="en-VN"/>
          </a:p>
        </p:txBody>
      </p:sp>
    </p:spTree>
    <p:extLst>
      <p:ext uri="{BB962C8B-B14F-4D97-AF65-F5344CB8AC3E}">
        <p14:creationId xmlns:p14="http://schemas.microsoft.com/office/powerpoint/2010/main" val="16333371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0B750F3-6DC1-B340-8C02-E839563916E0}"/>
              </a:ext>
            </a:extLst>
          </p:cNvPr>
          <p:cNvSpPr/>
          <p:nvPr/>
        </p:nvSpPr>
        <p:spPr>
          <a:xfrm>
            <a:off x="-118753" y="400050"/>
            <a:ext cx="12310753" cy="693065"/>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TextBox 6">
            <a:extLst>
              <a:ext uri="{FF2B5EF4-FFF2-40B4-BE49-F238E27FC236}">
                <a16:creationId xmlns:a16="http://schemas.microsoft.com/office/drawing/2014/main" id="{6445F99C-B6C8-CE45-9905-F98FA6EFE78A}"/>
              </a:ext>
            </a:extLst>
          </p:cNvPr>
          <p:cNvSpPr txBox="1"/>
          <p:nvPr/>
        </p:nvSpPr>
        <p:spPr>
          <a:xfrm>
            <a:off x="382555" y="434505"/>
            <a:ext cx="4074770" cy="584775"/>
          </a:xfrm>
          <a:prstGeom prst="rect">
            <a:avLst/>
          </a:prstGeom>
          <a:noFill/>
        </p:spPr>
        <p:txBody>
          <a:bodyPr wrap="none" rtlCol="0">
            <a:spAutoFit/>
          </a:bodyPr>
          <a:lstStyle/>
          <a:p>
            <a:pPr algn="ctr"/>
            <a:r>
              <a:rPr lang="en-US" sz="3200" b="1" dirty="0" err="1" smtClean="0">
                <a:solidFill>
                  <a:schemeClr val="bg1"/>
                </a:solidFill>
              </a:rPr>
              <a:t>Các</a:t>
            </a:r>
            <a:r>
              <a:rPr lang="en-US" sz="3200" b="1" dirty="0" smtClean="0">
                <a:solidFill>
                  <a:schemeClr val="bg1"/>
                </a:solidFill>
              </a:rPr>
              <a:t> </a:t>
            </a:r>
            <a:r>
              <a:rPr lang="en-US" sz="3200" b="1" dirty="0" err="1" smtClean="0">
                <a:solidFill>
                  <a:schemeClr val="bg1"/>
                </a:solidFill>
              </a:rPr>
              <a:t>công</a:t>
            </a:r>
            <a:r>
              <a:rPr lang="en-US" sz="3200" b="1" dirty="0" smtClean="0">
                <a:solidFill>
                  <a:schemeClr val="bg1"/>
                </a:solidFill>
              </a:rPr>
              <a:t> </a:t>
            </a:r>
            <a:r>
              <a:rPr lang="en-US" sz="3200" b="1" dirty="0" err="1" smtClean="0">
                <a:solidFill>
                  <a:schemeClr val="bg1"/>
                </a:solidFill>
              </a:rPr>
              <a:t>nghệ</a:t>
            </a:r>
            <a:r>
              <a:rPr lang="en-US" sz="3200" b="1" dirty="0" smtClean="0">
                <a:solidFill>
                  <a:schemeClr val="bg1"/>
                </a:solidFill>
              </a:rPr>
              <a:t> </a:t>
            </a:r>
            <a:r>
              <a:rPr lang="en-US" sz="3200" b="1" dirty="0" err="1" smtClean="0">
                <a:solidFill>
                  <a:schemeClr val="bg1"/>
                </a:solidFill>
              </a:rPr>
              <a:t>sử</a:t>
            </a:r>
            <a:r>
              <a:rPr lang="en-US" sz="3200" b="1" dirty="0" smtClean="0">
                <a:solidFill>
                  <a:schemeClr val="bg1"/>
                </a:solidFill>
              </a:rPr>
              <a:t> </a:t>
            </a:r>
            <a:r>
              <a:rPr lang="en-US" sz="3200" b="1" dirty="0" err="1" smtClean="0">
                <a:solidFill>
                  <a:schemeClr val="bg1"/>
                </a:solidFill>
              </a:rPr>
              <a:t>dụng</a:t>
            </a:r>
            <a:endParaRPr lang="en-VN" sz="2000" dirty="0">
              <a:solidFill>
                <a:schemeClr val="bg1"/>
              </a:solidFill>
            </a:endParaRPr>
          </a:p>
        </p:txBody>
      </p:sp>
      <p:pic>
        <p:nvPicPr>
          <p:cNvPr id="9218" name="Picture 2" descr="Rasa | Linked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725" y="3955324"/>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MongoDB – Bloor Resear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475" y="1475992"/>
            <a:ext cx="3284446" cy="209645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Android | The platform pushing what's possib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5563" y="3514356"/>
            <a:ext cx="4296437" cy="25622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4457325" y="4348203"/>
            <a:ext cx="4014788" cy="1070610"/>
          </a:xfrm>
          <a:prstGeom prst="rect">
            <a:avLst/>
          </a:prstGeom>
        </p:spPr>
      </p:pic>
      <p:sp>
        <p:nvSpPr>
          <p:cNvPr id="4" name="Date Placeholder 3"/>
          <p:cNvSpPr>
            <a:spLocks noGrp="1"/>
          </p:cNvSpPr>
          <p:nvPr>
            <p:ph type="dt" sz="half" idx="10"/>
          </p:nvPr>
        </p:nvSpPr>
        <p:spPr/>
        <p:txBody>
          <a:bodyPr/>
          <a:lstStyle/>
          <a:p>
            <a:fld id="{2CC9A4B5-F407-4EB6-98B2-80F7273A9D3C}" type="datetime1">
              <a:rPr lang="vi-VN" smtClean="0"/>
              <a:t>18/12/2020</a:t>
            </a:fld>
            <a:endParaRPr lang="en-VN"/>
          </a:p>
        </p:txBody>
      </p:sp>
      <p:sp>
        <p:nvSpPr>
          <p:cNvPr id="5" name="Slide Number Placeholder 4"/>
          <p:cNvSpPr>
            <a:spLocks noGrp="1"/>
          </p:cNvSpPr>
          <p:nvPr>
            <p:ph type="sldNum" sz="quarter" idx="12"/>
          </p:nvPr>
        </p:nvSpPr>
        <p:spPr/>
        <p:txBody>
          <a:bodyPr/>
          <a:lstStyle/>
          <a:p>
            <a:fld id="{F64362C0-865B-C94B-9912-5AED7843ED5E}" type="slidenum">
              <a:rPr lang="en-VN" smtClean="0"/>
              <a:t>5</a:t>
            </a:fld>
            <a:endParaRPr lang="en-VN"/>
          </a:p>
        </p:txBody>
      </p:sp>
    </p:spTree>
    <p:extLst>
      <p:ext uri="{BB962C8B-B14F-4D97-AF65-F5344CB8AC3E}">
        <p14:creationId xmlns:p14="http://schemas.microsoft.com/office/powerpoint/2010/main" val="2373797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0B750F3-6DC1-B340-8C02-E839563916E0}"/>
              </a:ext>
            </a:extLst>
          </p:cNvPr>
          <p:cNvSpPr/>
          <p:nvPr/>
        </p:nvSpPr>
        <p:spPr>
          <a:xfrm>
            <a:off x="-118753" y="400050"/>
            <a:ext cx="12310753" cy="693065"/>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TextBox 6">
            <a:extLst>
              <a:ext uri="{FF2B5EF4-FFF2-40B4-BE49-F238E27FC236}">
                <a16:creationId xmlns:a16="http://schemas.microsoft.com/office/drawing/2014/main" id="{6445F99C-B6C8-CE45-9905-F98FA6EFE78A}"/>
              </a:ext>
            </a:extLst>
          </p:cNvPr>
          <p:cNvSpPr txBox="1"/>
          <p:nvPr/>
        </p:nvSpPr>
        <p:spPr>
          <a:xfrm>
            <a:off x="606814" y="457653"/>
            <a:ext cx="2050561" cy="584775"/>
          </a:xfrm>
          <a:prstGeom prst="rect">
            <a:avLst/>
          </a:prstGeom>
          <a:noFill/>
        </p:spPr>
        <p:txBody>
          <a:bodyPr wrap="none" rtlCol="0">
            <a:spAutoFit/>
          </a:bodyPr>
          <a:lstStyle/>
          <a:p>
            <a:pPr algn="ctr"/>
            <a:r>
              <a:rPr lang="en-US" sz="3200" b="1" dirty="0" smtClean="0">
                <a:solidFill>
                  <a:schemeClr val="bg1"/>
                </a:solidFill>
              </a:rPr>
              <a:t>Rasa </a:t>
            </a:r>
            <a:r>
              <a:rPr lang="en-US" sz="3200" b="1" dirty="0" err="1" smtClean="0">
                <a:solidFill>
                  <a:schemeClr val="bg1"/>
                </a:solidFill>
              </a:rPr>
              <a:t>là</a:t>
            </a:r>
            <a:r>
              <a:rPr lang="en-US" sz="3200" b="1" dirty="0" smtClean="0">
                <a:solidFill>
                  <a:schemeClr val="bg1"/>
                </a:solidFill>
              </a:rPr>
              <a:t> </a:t>
            </a:r>
            <a:r>
              <a:rPr lang="en-US" sz="3200" b="1" dirty="0" err="1" smtClean="0">
                <a:solidFill>
                  <a:schemeClr val="bg1"/>
                </a:solidFill>
              </a:rPr>
              <a:t>gì</a:t>
            </a:r>
            <a:r>
              <a:rPr lang="en-US" sz="3200" b="1" dirty="0" smtClean="0">
                <a:solidFill>
                  <a:schemeClr val="bg1"/>
                </a:solidFill>
              </a:rPr>
              <a:t> ?</a:t>
            </a:r>
            <a:endParaRPr lang="en-VN" sz="2000"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9460" y="1189176"/>
            <a:ext cx="5710335" cy="298840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2686" y="3741576"/>
            <a:ext cx="3862473" cy="3035150"/>
          </a:xfrm>
          <a:prstGeom prst="rect">
            <a:avLst/>
          </a:prstGeom>
        </p:spPr>
      </p:pic>
      <p:sp>
        <p:nvSpPr>
          <p:cNvPr id="9" name="TextBox 8"/>
          <p:cNvSpPr txBox="1"/>
          <p:nvPr/>
        </p:nvSpPr>
        <p:spPr>
          <a:xfrm>
            <a:off x="606814" y="1810139"/>
            <a:ext cx="5430092"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smtClean="0"/>
              <a:t>Rasa </a:t>
            </a:r>
            <a:r>
              <a:rPr lang="en-US" dirty="0" err="1" smtClean="0"/>
              <a:t>là</a:t>
            </a:r>
            <a:r>
              <a:rPr lang="en-US" dirty="0" smtClean="0"/>
              <a:t> </a:t>
            </a:r>
            <a:r>
              <a:rPr lang="en-US" dirty="0" err="1" smtClean="0"/>
              <a:t>một</a:t>
            </a:r>
            <a:r>
              <a:rPr lang="en-US" dirty="0" smtClean="0"/>
              <a:t> </a:t>
            </a:r>
            <a:r>
              <a:rPr lang="en-US" dirty="0" err="1" smtClean="0"/>
              <a:t>mã</a:t>
            </a:r>
            <a:r>
              <a:rPr lang="en-US" dirty="0" smtClean="0"/>
              <a:t> </a:t>
            </a:r>
            <a:r>
              <a:rPr lang="en-US" dirty="0" err="1" smtClean="0"/>
              <a:t>nguồn</a:t>
            </a:r>
            <a:r>
              <a:rPr lang="en-US" dirty="0" smtClean="0"/>
              <a:t> </a:t>
            </a:r>
            <a:r>
              <a:rPr lang="en-US" dirty="0" err="1" smtClean="0"/>
              <a:t>mở</a:t>
            </a:r>
            <a:r>
              <a:rPr lang="en-US" dirty="0" smtClean="0"/>
              <a:t> </a:t>
            </a:r>
            <a:r>
              <a:rPr lang="en-US" dirty="0" err="1" smtClean="0"/>
              <a:t>và</a:t>
            </a:r>
            <a:r>
              <a:rPr lang="en-US" dirty="0" smtClean="0"/>
              <a:t> </a:t>
            </a:r>
            <a:r>
              <a:rPr lang="en-US" dirty="0" err="1" smtClean="0"/>
              <a:t>dễ</a:t>
            </a:r>
            <a:r>
              <a:rPr lang="en-US" dirty="0" smtClean="0"/>
              <a:t> </a:t>
            </a:r>
            <a:r>
              <a:rPr lang="en-US" dirty="0" err="1" smtClean="0"/>
              <a:t>dàng</a:t>
            </a:r>
            <a:r>
              <a:rPr lang="en-US" dirty="0" smtClean="0"/>
              <a:t> </a:t>
            </a:r>
            <a:r>
              <a:rPr lang="en-US" dirty="0" err="1" smtClean="0"/>
              <a:t>tiếp</a:t>
            </a:r>
            <a:r>
              <a:rPr lang="en-US" dirty="0" smtClean="0"/>
              <a:t> </a:t>
            </a:r>
            <a:r>
              <a:rPr lang="en-US" dirty="0" err="1" smtClean="0"/>
              <a:t>cận</a:t>
            </a:r>
            <a:r>
              <a:rPr lang="en-US" dirty="0" smtClean="0"/>
              <a:t> </a:t>
            </a:r>
            <a:r>
              <a:rPr lang="en-US" dirty="0" err="1" smtClean="0"/>
              <a:t>cho</a:t>
            </a:r>
            <a:r>
              <a:rPr lang="en-US" dirty="0" smtClean="0"/>
              <a:t> </a:t>
            </a:r>
            <a:r>
              <a:rPr lang="en-US" dirty="0" err="1" smtClean="0"/>
              <a:t>người</a:t>
            </a:r>
            <a:r>
              <a:rPr lang="en-US" dirty="0" smtClean="0"/>
              <a:t> </a:t>
            </a:r>
            <a:r>
              <a:rPr lang="en-US" dirty="0" err="1" smtClean="0"/>
              <a:t>mới</a:t>
            </a:r>
            <a:r>
              <a:rPr lang="en-US" dirty="0" smtClean="0"/>
              <a:t> </a:t>
            </a:r>
            <a:r>
              <a:rPr lang="en-US" dirty="0" err="1" smtClean="0"/>
              <a:t>bắt</a:t>
            </a:r>
            <a:r>
              <a:rPr lang="en-US" dirty="0" smtClean="0"/>
              <a:t> </a:t>
            </a:r>
            <a:r>
              <a:rPr lang="en-US" dirty="0" err="1" smtClean="0"/>
              <a:t>đầu</a:t>
            </a:r>
            <a:r>
              <a:rPr lang="en-US" dirty="0" smtClean="0"/>
              <a:t>.</a:t>
            </a:r>
          </a:p>
          <a:p>
            <a:endParaRPr lang="en-US" dirty="0"/>
          </a:p>
          <a:p>
            <a:pPr marL="285750" indent="-285750">
              <a:buFont typeface="Wingdings" panose="05000000000000000000" pitchFamily="2" charset="2"/>
              <a:buChar char="Ø"/>
            </a:pPr>
            <a:r>
              <a:rPr lang="vi-VN" dirty="0" smtClean="0">
                <a:latin typeface="Calibri" panose="020F0502020204030204" pitchFamily="34" charset="0"/>
                <a:cs typeface="Calibri" panose="020F0502020204030204" pitchFamily="34" charset="0"/>
              </a:rPr>
              <a:t>Hầu </a:t>
            </a:r>
            <a:r>
              <a:rPr lang="vi-VN" dirty="0">
                <a:latin typeface="Calibri" panose="020F0502020204030204" pitchFamily="34" charset="0"/>
                <a:cs typeface="Calibri" panose="020F0502020204030204" pitchFamily="34" charset="0"/>
              </a:rPr>
              <a:t>hết công việc của người sử dụng là tập trung xây dựng nội dung kịch bản, khả năng của chatbot chứ không cần thiết phải quan tâm đến công nghệ xây dựng</a:t>
            </a:r>
            <a:r>
              <a:rPr lang="vi-VN" dirty="0"/>
              <a:t>.</a:t>
            </a:r>
            <a:endParaRPr lang="en-US" dirty="0"/>
          </a:p>
        </p:txBody>
      </p:sp>
      <p:sp>
        <p:nvSpPr>
          <p:cNvPr id="2" name="Date Placeholder 1"/>
          <p:cNvSpPr>
            <a:spLocks noGrp="1"/>
          </p:cNvSpPr>
          <p:nvPr>
            <p:ph type="dt" sz="half" idx="10"/>
          </p:nvPr>
        </p:nvSpPr>
        <p:spPr/>
        <p:txBody>
          <a:bodyPr/>
          <a:lstStyle/>
          <a:p>
            <a:fld id="{DD1426E3-D365-428A-AFBD-7762A9231DF5}" type="datetime1">
              <a:rPr lang="vi-VN" smtClean="0"/>
              <a:t>18/12/2020</a:t>
            </a:fld>
            <a:endParaRPr lang="en-VN"/>
          </a:p>
        </p:txBody>
      </p:sp>
      <p:sp>
        <p:nvSpPr>
          <p:cNvPr id="3" name="Slide Number Placeholder 2"/>
          <p:cNvSpPr>
            <a:spLocks noGrp="1"/>
          </p:cNvSpPr>
          <p:nvPr>
            <p:ph type="sldNum" sz="quarter" idx="12"/>
          </p:nvPr>
        </p:nvSpPr>
        <p:spPr/>
        <p:txBody>
          <a:bodyPr/>
          <a:lstStyle/>
          <a:p>
            <a:fld id="{F64362C0-865B-C94B-9912-5AED7843ED5E}" type="slidenum">
              <a:rPr lang="en-VN" smtClean="0"/>
              <a:t>6</a:t>
            </a:fld>
            <a:endParaRPr lang="en-VN"/>
          </a:p>
        </p:txBody>
      </p:sp>
    </p:spTree>
    <p:extLst>
      <p:ext uri="{BB962C8B-B14F-4D97-AF65-F5344CB8AC3E}">
        <p14:creationId xmlns:p14="http://schemas.microsoft.com/office/powerpoint/2010/main" val="3476659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0B750F3-6DC1-B340-8C02-E839563916E0}"/>
              </a:ext>
            </a:extLst>
          </p:cNvPr>
          <p:cNvSpPr/>
          <p:nvPr/>
        </p:nvSpPr>
        <p:spPr>
          <a:xfrm>
            <a:off x="-118753" y="400050"/>
            <a:ext cx="12310753" cy="693065"/>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TextBox 6">
            <a:extLst>
              <a:ext uri="{FF2B5EF4-FFF2-40B4-BE49-F238E27FC236}">
                <a16:creationId xmlns:a16="http://schemas.microsoft.com/office/drawing/2014/main" id="{6445F99C-B6C8-CE45-9905-F98FA6EFE78A}"/>
              </a:ext>
            </a:extLst>
          </p:cNvPr>
          <p:cNvSpPr txBox="1"/>
          <p:nvPr/>
        </p:nvSpPr>
        <p:spPr>
          <a:xfrm>
            <a:off x="465950" y="457653"/>
            <a:ext cx="5711820" cy="584775"/>
          </a:xfrm>
          <a:prstGeom prst="rect">
            <a:avLst/>
          </a:prstGeom>
          <a:noFill/>
        </p:spPr>
        <p:txBody>
          <a:bodyPr wrap="none" rtlCol="0">
            <a:spAutoFit/>
          </a:bodyPr>
          <a:lstStyle/>
          <a:p>
            <a:pPr algn="ctr"/>
            <a:r>
              <a:rPr lang="en-US" sz="3200" b="1" dirty="0" err="1" smtClean="0">
                <a:solidFill>
                  <a:schemeClr val="bg1"/>
                </a:solidFill>
              </a:rPr>
              <a:t>Các</a:t>
            </a:r>
            <a:r>
              <a:rPr lang="en-US" sz="3200" b="1" dirty="0" smtClean="0">
                <a:solidFill>
                  <a:schemeClr val="bg1"/>
                </a:solidFill>
              </a:rPr>
              <a:t> </a:t>
            </a:r>
            <a:r>
              <a:rPr lang="en-US" sz="3200" b="1" dirty="0" err="1" smtClean="0">
                <a:solidFill>
                  <a:schemeClr val="bg1"/>
                </a:solidFill>
              </a:rPr>
              <a:t>thành</a:t>
            </a:r>
            <a:r>
              <a:rPr lang="en-US" sz="3200" b="1" dirty="0" smtClean="0">
                <a:solidFill>
                  <a:schemeClr val="bg1"/>
                </a:solidFill>
              </a:rPr>
              <a:t> </a:t>
            </a:r>
            <a:r>
              <a:rPr lang="en-US" sz="3200" b="1" dirty="0" err="1" smtClean="0">
                <a:solidFill>
                  <a:schemeClr val="bg1"/>
                </a:solidFill>
              </a:rPr>
              <a:t>phần</a:t>
            </a:r>
            <a:r>
              <a:rPr lang="en-US" sz="3200" b="1" dirty="0" smtClean="0">
                <a:solidFill>
                  <a:schemeClr val="bg1"/>
                </a:solidFill>
              </a:rPr>
              <a:t> </a:t>
            </a:r>
            <a:r>
              <a:rPr lang="en-US" sz="3200" b="1" dirty="0" err="1" smtClean="0">
                <a:solidFill>
                  <a:schemeClr val="bg1"/>
                </a:solidFill>
              </a:rPr>
              <a:t>chính</a:t>
            </a:r>
            <a:r>
              <a:rPr lang="en-US" sz="3200" b="1" dirty="0" smtClean="0">
                <a:solidFill>
                  <a:schemeClr val="bg1"/>
                </a:solidFill>
              </a:rPr>
              <a:t> </a:t>
            </a:r>
            <a:r>
              <a:rPr lang="en-US" sz="3200" b="1" dirty="0" err="1" smtClean="0">
                <a:solidFill>
                  <a:schemeClr val="bg1"/>
                </a:solidFill>
              </a:rPr>
              <a:t>của</a:t>
            </a:r>
            <a:r>
              <a:rPr lang="en-US" sz="3200" b="1" dirty="0" smtClean="0">
                <a:solidFill>
                  <a:schemeClr val="bg1"/>
                </a:solidFill>
              </a:rPr>
              <a:t> Rasa </a:t>
            </a:r>
            <a:endParaRPr lang="en-VN" sz="2000" dirty="0">
              <a:solidFill>
                <a:schemeClr val="bg1"/>
              </a:solidFill>
            </a:endParaRPr>
          </a:p>
        </p:txBody>
      </p:sp>
      <p:sp>
        <p:nvSpPr>
          <p:cNvPr id="9" name="TextBox 8"/>
          <p:cNvSpPr txBox="1"/>
          <p:nvPr/>
        </p:nvSpPr>
        <p:spPr>
          <a:xfrm>
            <a:off x="606814" y="1810139"/>
            <a:ext cx="5430092" cy="2862322"/>
          </a:xfrm>
          <a:prstGeom prst="rect">
            <a:avLst/>
          </a:prstGeom>
          <a:noFill/>
        </p:spPr>
        <p:txBody>
          <a:bodyPr wrap="square" rtlCol="0">
            <a:spAutoFit/>
          </a:bodyPr>
          <a:lstStyle/>
          <a:p>
            <a:pPr marL="285750" indent="-285750">
              <a:buFont typeface="Wingdings" panose="05000000000000000000" pitchFamily="2" charset="2"/>
              <a:buChar char="Ø"/>
            </a:pPr>
            <a:r>
              <a:rPr lang="vi-VN" b="1" dirty="0"/>
              <a:t>Rasa NLU</a:t>
            </a:r>
            <a:r>
              <a:rPr lang="vi-VN" dirty="0"/>
              <a:t> - một thư viện để hiểu ngôn ngữ tự nhiên (NLU) thực hiện phân loại ý định và trích xuất thực thể từ đầu vào của người dùng và giúp bot hiểu những gì người dùng đang nói.</a:t>
            </a:r>
            <a:br>
              <a:rPr lang="vi-VN" dirty="0"/>
            </a:br>
            <a:endParaRPr lang="en-US" dirty="0"/>
          </a:p>
          <a:p>
            <a:pPr marL="285750" indent="-285750">
              <a:buFont typeface="Wingdings" panose="05000000000000000000" pitchFamily="2" charset="2"/>
              <a:buChar char="Ø"/>
            </a:pPr>
            <a:r>
              <a:rPr lang="vi-VN" b="1" dirty="0" smtClean="0"/>
              <a:t>Rasa </a:t>
            </a:r>
            <a:r>
              <a:rPr lang="vi-VN" b="1" dirty="0"/>
              <a:t>Core</a:t>
            </a:r>
            <a:r>
              <a:rPr lang="vi-VN" dirty="0"/>
              <a:t> - một khung chatbot với quản lý hội thoại , lấy đầu vào có cấu trúc từ NLU. NLU và Core là độc lập và người ta có thể sử dụng NLU mà không cần Core, và ngược lại.</a:t>
            </a:r>
            <a:br>
              <a:rPr lang="vi-VN" dirty="0"/>
            </a:br>
            <a:endParaRPr lang="en-US" dirty="0"/>
          </a:p>
        </p:txBody>
      </p:sp>
      <p:pic>
        <p:nvPicPr>
          <p:cNvPr id="2050" name="Picture 2" descr="https://legacy-docs.rasa.com/docs/core/0.10.4/_images/rasa_syste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645" y="1890713"/>
            <a:ext cx="6467355" cy="455674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56865110-1747-4FA4-AB0C-04D16FF59C6C}" type="datetime1">
              <a:rPr lang="vi-VN" smtClean="0"/>
              <a:t>18/12/2020</a:t>
            </a:fld>
            <a:endParaRPr lang="en-VN"/>
          </a:p>
        </p:txBody>
      </p:sp>
      <p:sp>
        <p:nvSpPr>
          <p:cNvPr id="3" name="Slide Number Placeholder 2"/>
          <p:cNvSpPr>
            <a:spLocks noGrp="1"/>
          </p:cNvSpPr>
          <p:nvPr>
            <p:ph type="sldNum" sz="quarter" idx="12"/>
          </p:nvPr>
        </p:nvSpPr>
        <p:spPr/>
        <p:txBody>
          <a:bodyPr/>
          <a:lstStyle/>
          <a:p>
            <a:fld id="{F64362C0-865B-C94B-9912-5AED7843ED5E}" type="slidenum">
              <a:rPr lang="en-VN" smtClean="0"/>
              <a:t>7</a:t>
            </a:fld>
            <a:endParaRPr lang="en-VN"/>
          </a:p>
        </p:txBody>
      </p:sp>
    </p:spTree>
    <p:extLst>
      <p:ext uri="{BB962C8B-B14F-4D97-AF65-F5344CB8AC3E}">
        <p14:creationId xmlns:p14="http://schemas.microsoft.com/office/powerpoint/2010/main" val="8463681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0B750F3-6DC1-B340-8C02-E839563916E0}"/>
              </a:ext>
            </a:extLst>
          </p:cNvPr>
          <p:cNvSpPr/>
          <p:nvPr/>
        </p:nvSpPr>
        <p:spPr>
          <a:xfrm>
            <a:off x="-118753" y="400050"/>
            <a:ext cx="12310753" cy="693065"/>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TextBox 6">
            <a:extLst>
              <a:ext uri="{FF2B5EF4-FFF2-40B4-BE49-F238E27FC236}">
                <a16:creationId xmlns:a16="http://schemas.microsoft.com/office/drawing/2014/main" id="{6445F99C-B6C8-CE45-9905-F98FA6EFE78A}"/>
              </a:ext>
            </a:extLst>
          </p:cNvPr>
          <p:cNvSpPr txBox="1"/>
          <p:nvPr/>
        </p:nvSpPr>
        <p:spPr>
          <a:xfrm>
            <a:off x="234402" y="462460"/>
            <a:ext cx="4624792" cy="584775"/>
          </a:xfrm>
          <a:prstGeom prst="rect">
            <a:avLst/>
          </a:prstGeom>
          <a:noFill/>
        </p:spPr>
        <p:txBody>
          <a:bodyPr wrap="none" rtlCol="0">
            <a:spAutoFit/>
          </a:bodyPr>
          <a:lstStyle/>
          <a:p>
            <a:pPr algn="ctr"/>
            <a:r>
              <a:rPr lang="en-US" sz="3200" b="1" dirty="0" err="1" smtClean="0">
                <a:solidFill>
                  <a:schemeClr val="bg1"/>
                </a:solidFill>
              </a:rPr>
              <a:t>Cấu</a:t>
            </a:r>
            <a:r>
              <a:rPr lang="en-US" sz="3200" b="1" dirty="0" smtClean="0">
                <a:solidFill>
                  <a:schemeClr val="bg1"/>
                </a:solidFill>
              </a:rPr>
              <a:t> </a:t>
            </a:r>
            <a:r>
              <a:rPr lang="en-US" sz="3200" b="1" dirty="0" err="1" smtClean="0">
                <a:solidFill>
                  <a:schemeClr val="bg1"/>
                </a:solidFill>
              </a:rPr>
              <a:t>hình</a:t>
            </a:r>
            <a:r>
              <a:rPr lang="en-US" sz="3200" b="1" dirty="0" smtClean="0">
                <a:solidFill>
                  <a:schemeClr val="bg1"/>
                </a:solidFill>
              </a:rPr>
              <a:t> Rasa NLU &amp; Core</a:t>
            </a:r>
            <a:endParaRPr lang="en-VN" sz="2000" dirty="0">
              <a:solidFill>
                <a:schemeClr val="bg1"/>
              </a:solidFill>
            </a:endParaRPr>
          </a:p>
        </p:txBody>
      </p:sp>
      <p:pic>
        <p:nvPicPr>
          <p:cNvPr id="2" name="Picture 1"/>
          <p:cNvPicPr>
            <a:picLocks noChangeAspect="1"/>
          </p:cNvPicPr>
          <p:nvPr/>
        </p:nvPicPr>
        <p:blipFill>
          <a:blip r:embed="rId2"/>
          <a:stretch>
            <a:fillRect/>
          </a:stretch>
        </p:blipFill>
        <p:spPr>
          <a:xfrm>
            <a:off x="1400397" y="1669441"/>
            <a:ext cx="4251465" cy="4737347"/>
          </a:xfrm>
          <a:prstGeom prst="rect">
            <a:avLst/>
          </a:prstGeom>
        </p:spPr>
      </p:pic>
      <p:pic>
        <p:nvPicPr>
          <p:cNvPr id="8" name="Picture 7"/>
          <p:cNvPicPr>
            <a:picLocks noChangeAspect="1"/>
          </p:cNvPicPr>
          <p:nvPr/>
        </p:nvPicPr>
        <p:blipFill>
          <a:blip r:embed="rId3"/>
          <a:stretch>
            <a:fillRect/>
          </a:stretch>
        </p:blipFill>
        <p:spPr>
          <a:xfrm>
            <a:off x="6726555" y="1876653"/>
            <a:ext cx="3854359" cy="4332831"/>
          </a:xfrm>
          <a:prstGeom prst="rect">
            <a:avLst/>
          </a:prstGeom>
        </p:spPr>
      </p:pic>
      <p:sp>
        <p:nvSpPr>
          <p:cNvPr id="3" name="Date Placeholder 2"/>
          <p:cNvSpPr>
            <a:spLocks noGrp="1"/>
          </p:cNvSpPr>
          <p:nvPr>
            <p:ph type="dt" sz="half" idx="10"/>
          </p:nvPr>
        </p:nvSpPr>
        <p:spPr/>
        <p:txBody>
          <a:bodyPr/>
          <a:lstStyle/>
          <a:p>
            <a:fld id="{34BF2B05-6FCF-4094-9A94-DDD1EF060C70}" type="datetime1">
              <a:rPr lang="vi-VN" smtClean="0"/>
              <a:t>18/12/2020</a:t>
            </a:fld>
            <a:endParaRPr lang="en-VN"/>
          </a:p>
        </p:txBody>
      </p:sp>
      <p:sp>
        <p:nvSpPr>
          <p:cNvPr id="4" name="Slide Number Placeholder 3"/>
          <p:cNvSpPr>
            <a:spLocks noGrp="1"/>
          </p:cNvSpPr>
          <p:nvPr>
            <p:ph type="sldNum" sz="quarter" idx="12"/>
          </p:nvPr>
        </p:nvSpPr>
        <p:spPr/>
        <p:txBody>
          <a:bodyPr/>
          <a:lstStyle/>
          <a:p>
            <a:fld id="{F64362C0-865B-C94B-9912-5AED7843ED5E}" type="slidenum">
              <a:rPr lang="en-VN" smtClean="0"/>
              <a:t>8</a:t>
            </a:fld>
            <a:endParaRPr lang="en-VN"/>
          </a:p>
        </p:txBody>
      </p:sp>
    </p:spTree>
    <p:extLst>
      <p:ext uri="{BB962C8B-B14F-4D97-AF65-F5344CB8AC3E}">
        <p14:creationId xmlns:p14="http://schemas.microsoft.com/office/powerpoint/2010/main" val="42264897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0B750F3-6DC1-B340-8C02-E839563916E0}"/>
              </a:ext>
            </a:extLst>
          </p:cNvPr>
          <p:cNvSpPr/>
          <p:nvPr/>
        </p:nvSpPr>
        <p:spPr>
          <a:xfrm>
            <a:off x="-118753" y="400050"/>
            <a:ext cx="12310753" cy="693065"/>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TextBox 6">
            <a:extLst>
              <a:ext uri="{FF2B5EF4-FFF2-40B4-BE49-F238E27FC236}">
                <a16:creationId xmlns:a16="http://schemas.microsoft.com/office/drawing/2014/main" id="{6445F99C-B6C8-CE45-9905-F98FA6EFE78A}"/>
              </a:ext>
            </a:extLst>
          </p:cNvPr>
          <p:cNvSpPr txBox="1"/>
          <p:nvPr/>
        </p:nvSpPr>
        <p:spPr>
          <a:xfrm>
            <a:off x="465950" y="457653"/>
            <a:ext cx="5711820" cy="584775"/>
          </a:xfrm>
          <a:prstGeom prst="rect">
            <a:avLst/>
          </a:prstGeom>
          <a:noFill/>
        </p:spPr>
        <p:txBody>
          <a:bodyPr wrap="none" rtlCol="0">
            <a:spAutoFit/>
          </a:bodyPr>
          <a:lstStyle/>
          <a:p>
            <a:pPr algn="ctr"/>
            <a:r>
              <a:rPr lang="en-US" sz="3200" b="1" dirty="0" err="1" smtClean="0">
                <a:solidFill>
                  <a:schemeClr val="bg1"/>
                </a:solidFill>
              </a:rPr>
              <a:t>Các</a:t>
            </a:r>
            <a:r>
              <a:rPr lang="en-US" sz="3200" b="1" dirty="0" smtClean="0">
                <a:solidFill>
                  <a:schemeClr val="bg1"/>
                </a:solidFill>
              </a:rPr>
              <a:t> </a:t>
            </a:r>
            <a:r>
              <a:rPr lang="en-US" sz="3200" b="1" dirty="0" err="1" smtClean="0">
                <a:solidFill>
                  <a:schemeClr val="bg1"/>
                </a:solidFill>
              </a:rPr>
              <a:t>thành</a:t>
            </a:r>
            <a:r>
              <a:rPr lang="en-US" sz="3200" b="1" dirty="0" smtClean="0">
                <a:solidFill>
                  <a:schemeClr val="bg1"/>
                </a:solidFill>
              </a:rPr>
              <a:t> </a:t>
            </a:r>
            <a:r>
              <a:rPr lang="en-US" sz="3200" b="1" dirty="0" err="1" smtClean="0">
                <a:solidFill>
                  <a:schemeClr val="bg1"/>
                </a:solidFill>
              </a:rPr>
              <a:t>phần</a:t>
            </a:r>
            <a:r>
              <a:rPr lang="en-US" sz="3200" b="1" dirty="0" smtClean="0">
                <a:solidFill>
                  <a:schemeClr val="bg1"/>
                </a:solidFill>
              </a:rPr>
              <a:t> </a:t>
            </a:r>
            <a:r>
              <a:rPr lang="en-US" sz="3200" b="1" dirty="0" err="1" smtClean="0">
                <a:solidFill>
                  <a:schemeClr val="bg1"/>
                </a:solidFill>
              </a:rPr>
              <a:t>chính</a:t>
            </a:r>
            <a:r>
              <a:rPr lang="en-US" sz="3200" b="1" dirty="0" smtClean="0">
                <a:solidFill>
                  <a:schemeClr val="bg1"/>
                </a:solidFill>
              </a:rPr>
              <a:t> </a:t>
            </a:r>
            <a:r>
              <a:rPr lang="en-US" sz="3200" b="1" dirty="0" err="1" smtClean="0">
                <a:solidFill>
                  <a:schemeClr val="bg1"/>
                </a:solidFill>
              </a:rPr>
              <a:t>của</a:t>
            </a:r>
            <a:r>
              <a:rPr lang="en-US" sz="3200" b="1" dirty="0" smtClean="0">
                <a:solidFill>
                  <a:schemeClr val="bg1"/>
                </a:solidFill>
              </a:rPr>
              <a:t> Rasa </a:t>
            </a:r>
            <a:endParaRPr lang="en-VN" sz="2000" dirty="0">
              <a:solidFill>
                <a:schemeClr val="bg1"/>
              </a:solidFill>
            </a:endParaRPr>
          </a:p>
        </p:txBody>
      </p:sp>
      <p:sp>
        <p:nvSpPr>
          <p:cNvPr id="9" name="TextBox 8"/>
          <p:cNvSpPr txBox="1"/>
          <p:nvPr/>
        </p:nvSpPr>
        <p:spPr>
          <a:xfrm>
            <a:off x="606814" y="1810139"/>
            <a:ext cx="5430092" cy="1477328"/>
          </a:xfrm>
          <a:prstGeom prst="rect">
            <a:avLst/>
          </a:prstGeom>
          <a:noFill/>
        </p:spPr>
        <p:txBody>
          <a:bodyPr wrap="square" rtlCol="0">
            <a:spAutoFit/>
          </a:bodyPr>
          <a:lstStyle/>
          <a:p>
            <a:pPr marL="285750" indent="-285750">
              <a:buFont typeface="Wingdings" panose="05000000000000000000" pitchFamily="2" charset="2"/>
              <a:buChar char="Ø"/>
            </a:pPr>
            <a:r>
              <a:rPr lang="vi-VN" b="1" dirty="0"/>
              <a:t>Intent</a:t>
            </a:r>
            <a:r>
              <a:rPr lang="vi-VN" dirty="0"/>
              <a:t>: RASA cần biết người dùng muốn gì, vì vậy cần nhận ra ý định của họ. </a:t>
            </a:r>
            <a:endParaRPr lang="en-US" dirty="0" smtClean="0"/>
          </a:p>
          <a:p>
            <a:pPr marL="285750" indent="-285750">
              <a:buFont typeface="Wingdings" panose="05000000000000000000" pitchFamily="2" charset="2"/>
              <a:buChar char="Ø"/>
            </a:pPr>
            <a:endParaRPr lang="en-US" b="1" dirty="0"/>
          </a:p>
          <a:p>
            <a:pPr marL="285750" indent="-285750">
              <a:buFont typeface="Wingdings" panose="05000000000000000000" pitchFamily="2" charset="2"/>
              <a:buChar char="Ø"/>
            </a:pPr>
            <a:r>
              <a:rPr lang="vi-VN" b="1" dirty="0" smtClean="0"/>
              <a:t>Entity</a:t>
            </a:r>
            <a:r>
              <a:rPr lang="vi-VN" dirty="0"/>
              <a:t>: thực thể là để trích xuất thông tin từ đầu vào của người dùng</a:t>
            </a:r>
            <a:r>
              <a:rPr lang="vi-VN" dirty="0" smtClean="0"/>
              <a:t>.</a:t>
            </a:r>
            <a:endParaRPr lang="en-US" dirty="0" smtClean="0"/>
          </a:p>
        </p:txBody>
      </p:sp>
      <p:pic>
        <p:nvPicPr>
          <p:cNvPr id="2" name="Picture 1"/>
          <p:cNvPicPr>
            <a:picLocks noChangeAspect="1"/>
          </p:cNvPicPr>
          <p:nvPr/>
        </p:nvPicPr>
        <p:blipFill>
          <a:blip r:embed="rId2"/>
          <a:stretch>
            <a:fillRect/>
          </a:stretch>
        </p:blipFill>
        <p:spPr>
          <a:xfrm>
            <a:off x="2124366" y="3601616"/>
            <a:ext cx="9420819" cy="1552089"/>
          </a:xfrm>
          <a:prstGeom prst="rect">
            <a:avLst/>
          </a:prstGeom>
        </p:spPr>
      </p:pic>
      <p:sp>
        <p:nvSpPr>
          <p:cNvPr id="3" name="Date Placeholder 2"/>
          <p:cNvSpPr>
            <a:spLocks noGrp="1"/>
          </p:cNvSpPr>
          <p:nvPr>
            <p:ph type="dt" sz="half" idx="10"/>
          </p:nvPr>
        </p:nvSpPr>
        <p:spPr/>
        <p:txBody>
          <a:bodyPr/>
          <a:lstStyle/>
          <a:p>
            <a:fld id="{98F59F39-7CC0-47A4-B159-3A0FB91F5225}" type="datetime1">
              <a:rPr lang="vi-VN" smtClean="0"/>
              <a:t>18/12/2020</a:t>
            </a:fld>
            <a:endParaRPr lang="en-VN"/>
          </a:p>
        </p:txBody>
      </p:sp>
      <p:sp>
        <p:nvSpPr>
          <p:cNvPr id="4" name="Slide Number Placeholder 3"/>
          <p:cNvSpPr>
            <a:spLocks noGrp="1"/>
          </p:cNvSpPr>
          <p:nvPr>
            <p:ph type="sldNum" sz="quarter" idx="12"/>
          </p:nvPr>
        </p:nvSpPr>
        <p:spPr/>
        <p:txBody>
          <a:bodyPr/>
          <a:lstStyle/>
          <a:p>
            <a:fld id="{F64362C0-865B-C94B-9912-5AED7843ED5E}" type="slidenum">
              <a:rPr lang="en-VN" smtClean="0"/>
              <a:t>9</a:t>
            </a:fld>
            <a:endParaRPr lang="en-VN"/>
          </a:p>
        </p:txBody>
      </p:sp>
    </p:spTree>
    <p:extLst>
      <p:ext uri="{BB962C8B-B14F-4D97-AF65-F5344CB8AC3E}">
        <p14:creationId xmlns:p14="http://schemas.microsoft.com/office/powerpoint/2010/main" val="358318216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1724</TotalTime>
  <Words>413</Words>
  <Application>Microsoft Office PowerPoint</Application>
  <PresentationFormat>Widescreen</PresentationFormat>
  <Paragraphs>81</Paragraphs>
  <Slides>14</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318</dc:creator>
  <cp:lastModifiedBy>Dell</cp:lastModifiedBy>
  <cp:revision>21</cp:revision>
  <dcterms:created xsi:type="dcterms:W3CDTF">2020-09-14T13:51:45Z</dcterms:created>
  <dcterms:modified xsi:type="dcterms:W3CDTF">2020-12-18T01:53:12Z</dcterms:modified>
</cp:coreProperties>
</file>